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86" r:id="rId3"/>
    <p:sldMasterId id="2147483807" r:id="rId4"/>
    <p:sldMasterId id="2147483855" r:id="rId5"/>
    <p:sldMasterId id="2147483956" r:id="rId6"/>
  </p:sldMasterIdLst>
  <p:notesMasterIdLst>
    <p:notesMasterId r:id="rId26"/>
  </p:notesMasterIdLst>
  <p:handoutMasterIdLst>
    <p:handoutMasterId r:id="rId27"/>
  </p:handoutMasterIdLst>
  <p:sldIdLst>
    <p:sldId id="324" r:id="rId7"/>
    <p:sldId id="522" r:id="rId8"/>
    <p:sldId id="639" r:id="rId9"/>
    <p:sldId id="650" r:id="rId10"/>
    <p:sldId id="651" r:id="rId11"/>
    <p:sldId id="654" r:id="rId12"/>
    <p:sldId id="652" r:id="rId13"/>
    <p:sldId id="670" r:id="rId14"/>
    <p:sldId id="659" r:id="rId15"/>
    <p:sldId id="671" r:id="rId16"/>
    <p:sldId id="668" r:id="rId17"/>
    <p:sldId id="673" r:id="rId18"/>
    <p:sldId id="672" r:id="rId19"/>
    <p:sldId id="674" r:id="rId20"/>
    <p:sldId id="675" r:id="rId21"/>
    <p:sldId id="677" r:id="rId22"/>
    <p:sldId id="676" r:id="rId23"/>
    <p:sldId id="678" r:id="rId24"/>
    <p:sldId id="609" r:id="rId25"/>
  </p:sldIdLst>
  <p:sldSz cx="9144000" cy="6858000" type="screen4x3"/>
  <p:notesSz cx="6797675" cy="9926638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51"/>
    <a:srgbClr val="6E35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853" autoAdjust="0"/>
  </p:normalViewPr>
  <p:slideViewPr>
    <p:cSldViewPr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37D79-0DAA-4F68-B304-663D0DF4794E}" type="datetimeFigureOut">
              <a:rPr lang="es-ES" smtClean="0"/>
              <a:t>27/10/2016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DE6E-5179-450F-B7E9-1D581A1CE16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161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6331"/>
          </a:xfrm>
          <a:prstGeom prst="rect">
            <a:avLst/>
          </a:prstGeom>
        </p:spPr>
        <p:txBody>
          <a:bodyPr vert="horz" lIns="91030" tIns="45516" rIns="91030" bIns="45516" rtlCol="0"/>
          <a:lstStyle>
            <a:lvl1pPr algn="l">
              <a:defRPr sz="11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4"/>
            <a:ext cx="2945659" cy="496331"/>
          </a:xfrm>
          <a:prstGeom prst="rect">
            <a:avLst/>
          </a:prstGeom>
        </p:spPr>
        <p:txBody>
          <a:bodyPr vert="horz" lIns="91030" tIns="45516" rIns="91030" bIns="45516" rtlCol="0"/>
          <a:lstStyle>
            <a:lvl1pPr algn="r">
              <a:defRPr sz="1100"/>
            </a:lvl1pPr>
          </a:lstStyle>
          <a:p>
            <a:fld id="{898C4498-C28E-411C-92BC-E1FEC75C5B0F}" type="datetimeFigureOut">
              <a:rPr lang="es-ES" smtClean="0"/>
              <a:t>27/10/2016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0" tIns="45516" rIns="91030" bIns="45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030" tIns="45516" rIns="91030" bIns="45516" rtlCol="0"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7"/>
            <a:ext cx="2945659" cy="496331"/>
          </a:xfrm>
          <a:prstGeom prst="rect">
            <a:avLst/>
          </a:prstGeom>
        </p:spPr>
        <p:txBody>
          <a:bodyPr vert="horz" lIns="91030" tIns="45516" rIns="91030" bIns="45516" rtlCol="0" anchor="b"/>
          <a:lstStyle>
            <a:lvl1pPr algn="l">
              <a:defRPr sz="11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6331"/>
          </a:xfrm>
          <a:prstGeom prst="rect">
            <a:avLst/>
          </a:prstGeom>
        </p:spPr>
        <p:txBody>
          <a:bodyPr vert="horz" lIns="91030" tIns="45516" rIns="91030" bIns="45516" rtlCol="0" anchor="b"/>
          <a:lstStyle>
            <a:lvl1pPr algn="r">
              <a:defRPr sz="1100"/>
            </a:lvl1pPr>
          </a:lstStyle>
          <a:p>
            <a:fld id="{5865F1D3-9C8B-4DA0-A06C-8A449F81267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64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622" indent="-28447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7881" indent="-22757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3033" indent="-22757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8185" indent="-22757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3337" indent="-227577" defTabSz="1013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8489" indent="-227577" defTabSz="1013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3641" indent="-227577" defTabSz="1013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8794" indent="-227577" defTabSz="101303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13030" eaLnBrk="1" hangingPunct="1">
              <a:spcBef>
                <a:spcPct val="0"/>
              </a:spcBef>
            </a:pPr>
            <a:fld id="{E4735A0B-229B-4837-AEF1-5672ED1C092A}" type="slidenum">
              <a:rPr lang="es-ES" altLang="en-US" sz="1100" smtClean="0">
                <a:solidFill>
                  <a:prstClr val="black"/>
                </a:solidFill>
              </a:rPr>
              <a:pPr defTabSz="1013030" eaLnBrk="1" hangingPunct="1">
                <a:spcBef>
                  <a:spcPct val="0"/>
                </a:spcBef>
              </a:pPr>
              <a:t>1</a:t>
            </a:fld>
            <a:endParaRPr lang="es-ES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208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0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41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1520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95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1803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9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180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129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2950"/>
            <a:ext cx="493395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EE04-6622-4AD6-A6DC-40BC47304F9B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5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9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98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2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013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5F1D3-9C8B-4DA0-A06C-8A449F81267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38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53B25-DC50-4774-86B7-C8BE0BF6EE63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1.png"/><Relationship Id="rId4" Type="http://schemas.openxmlformats.org/officeDocument/2006/relationships/tags" Target="../tags/tag12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63.xml"/><Relationship Id="rId9" Type="http://schemas.openxmlformats.org/officeDocument/2006/relationships/tags" Target="../tags/tag268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72.xml"/><Relationship Id="rId9" Type="http://schemas.openxmlformats.org/officeDocument/2006/relationships/tags" Target="../tags/tag27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9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subtitle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70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7276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1752299" y="17"/>
            <a:ext cx="7391702" cy="6176367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394"/>
              <a:ext cx="2302112" cy="1971107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25663137" y="4032897"/>
              <a:ext cx="921149" cy="2126604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25049545" y="2899992"/>
              <a:ext cx="733874" cy="1288402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25049545" y="4032897"/>
              <a:ext cx="733874" cy="2126604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860" y="706746"/>
              <a:ext cx="476562" cy="2262849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860" y="2899992"/>
              <a:ext cx="476562" cy="1288402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860" y="4032897"/>
              <a:ext cx="476562" cy="2126604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69723"/>
              <a:ext cx="5662402" cy="2299872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992"/>
              <a:ext cx="5662402" cy="1288402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97"/>
              <a:ext cx="5662402" cy="2126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402" cy="69307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01098" y="6176383"/>
            <a:ext cx="996346" cy="532805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3144" y="978681"/>
              <a:ext cx="1144736" cy="260781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black">
            <a:xfrm>
              <a:off x="518032" y="1924937"/>
              <a:ext cx="4572000" cy="1721137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/>
          </p:nvPr>
        </p:nvSpPr>
        <p:spPr bwMode="white">
          <a:xfrm>
            <a:off x="1895475" y="838200"/>
            <a:ext cx="5343526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5" y="1828817"/>
            <a:ext cx="5343526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82" y="374922"/>
            <a:ext cx="4105656" cy="146303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4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icon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3632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49"/>
          <p:cNvSpPr>
            <a:spLocks noChangeArrowheads="1"/>
          </p:cNvSpPr>
          <p:nvPr/>
        </p:nvSpPr>
        <p:spPr bwMode="gray">
          <a:xfrm>
            <a:off x="7391713" y="686113"/>
            <a:ext cx="1752297" cy="54858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3629" tIns="46816" rIns="93629" bIns="46816"/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  <p:sp>
        <p:nvSpPr>
          <p:cNvPr id="6" name="Rectangle 648"/>
          <p:cNvSpPr>
            <a:spLocks noChangeArrowheads="1"/>
          </p:cNvSpPr>
          <p:nvPr/>
        </p:nvSpPr>
        <p:spPr bwMode="gray">
          <a:xfrm>
            <a:off x="1752314" y="0"/>
            <a:ext cx="5639405" cy="6860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3629" tIns="46816" rIns="93629" bIns="46816"/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  <p:sp>
        <p:nvSpPr>
          <p:cNvPr id="7" name="Rectangle 650"/>
          <p:cNvSpPr>
            <a:spLocks noChangeArrowheads="1"/>
          </p:cNvSpPr>
          <p:nvPr/>
        </p:nvSpPr>
        <p:spPr bwMode="gray">
          <a:xfrm>
            <a:off x="1752314" y="686113"/>
            <a:ext cx="5639405" cy="5485805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3629" tIns="46816" rIns="93629" bIns="46816"/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black">
          <a:xfrm>
            <a:off x="1505868" y="6176367"/>
            <a:ext cx="249465" cy="53578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miter lim="800000"/>
            <a:headEnd/>
            <a:tailEnd/>
          </a:ln>
        </p:spPr>
        <p:txBody>
          <a:bodyPr lIns="81929" tIns="40966" rIns="81929" bIns="40966"/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black">
          <a:xfrm>
            <a:off x="901098" y="6365395"/>
            <a:ext cx="996346" cy="343793"/>
          </a:xfrm>
          <a:custGeom>
            <a:avLst/>
            <a:gdLst/>
            <a:ahLst/>
            <a:cxnLst>
              <a:cxn ang="0">
                <a:pos x="581" y="233"/>
              </a:cxn>
              <a:cxn ang="0">
                <a:pos x="538" y="949"/>
              </a:cxn>
              <a:cxn ang="0">
                <a:pos x="630" y="946"/>
              </a:cxn>
              <a:cxn ang="0">
                <a:pos x="793" y="880"/>
              </a:cxn>
              <a:cxn ang="0">
                <a:pos x="886" y="728"/>
              </a:cxn>
              <a:cxn ang="0">
                <a:pos x="905" y="505"/>
              </a:cxn>
              <a:cxn ang="0">
                <a:pos x="850" y="329"/>
              </a:cxn>
              <a:cxn ang="0">
                <a:pos x="727" y="241"/>
              </a:cxn>
              <a:cxn ang="0">
                <a:pos x="521" y="3"/>
              </a:cxn>
              <a:cxn ang="0">
                <a:pos x="643" y="74"/>
              </a:cxn>
              <a:cxn ang="0">
                <a:pos x="761" y="24"/>
              </a:cxn>
              <a:cxn ang="0">
                <a:pos x="855" y="9"/>
              </a:cxn>
              <a:cxn ang="0">
                <a:pos x="1026" y="40"/>
              </a:cxn>
              <a:cxn ang="0">
                <a:pos x="1180" y="172"/>
              </a:cxn>
              <a:cxn ang="0">
                <a:pos x="1265" y="383"/>
              </a:cxn>
              <a:cxn ang="0">
                <a:pos x="1265" y="641"/>
              </a:cxn>
              <a:cxn ang="0">
                <a:pos x="1175" y="857"/>
              </a:cxn>
              <a:cxn ang="0">
                <a:pos x="1005" y="1006"/>
              </a:cxn>
              <a:cxn ang="0">
                <a:pos x="766" y="1074"/>
              </a:cxn>
              <a:cxn ang="0">
                <a:pos x="601" y="1074"/>
              </a:cxn>
              <a:cxn ang="0">
                <a:pos x="692" y="1447"/>
              </a:cxn>
              <a:cxn ang="0">
                <a:pos x="171" y="1408"/>
              </a:cxn>
              <a:cxn ang="0">
                <a:pos x="413" y="3"/>
              </a:cxn>
              <a:cxn ang="0">
                <a:pos x="3876" y="20"/>
              </a:cxn>
              <a:cxn ang="0">
                <a:pos x="4036" y="100"/>
              </a:cxn>
              <a:cxn ang="0">
                <a:pos x="4113" y="232"/>
              </a:cxn>
              <a:cxn ang="0">
                <a:pos x="4091" y="362"/>
              </a:cxn>
              <a:cxn ang="0">
                <a:pos x="3995" y="436"/>
              </a:cxn>
              <a:cxn ang="0">
                <a:pos x="3859" y="438"/>
              </a:cxn>
              <a:cxn ang="0">
                <a:pos x="3757" y="114"/>
              </a:cxn>
              <a:cxn ang="0">
                <a:pos x="3597" y="187"/>
              </a:cxn>
              <a:cxn ang="0">
                <a:pos x="3508" y="339"/>
              </a:cxn>
              <a:cxn ang="0">
                <a:pos x="3489" y="565"/>
              </a:cxn>
              <a:cxn ang="0">
                <a:pos x="3547" y="753"/>
              </a:cxn>
              <a:cxn ang="0">
                <a:pos x="3668" y="869"/>
              </a:cxn>
              <a:cxn ang="0">
                <a:pos x="3821" y="896"/>
              </a:cxn>
              <a:cxn ang="0">
                <a:pos x="3931" y="872"/>
              </a:cxn>
              <a:cxn ang="0">
                <a:pos x="4079" y="810"/>
              </a:cxn>
              <a:cxn ang="0">
                <a:pos x="4016" y="1024"/>
              </a:cxn>
              <a:cxn ang="0">
                <a:pos x="3830" y="1080"/>
              </a:cxn>
              <a:cxn ang="0">
                <a:pos x="3651" y="1095"/>
              </a:cxn>
              <a:cxn ang="0">
                <a:pos x="3426" y="1060"/>
              </a:cxn>
              <a:cxn ang="0">
                <a:pos x="3255" y="947"/>
              </a:cxn>
              <a:cxn ang="0">
                <a:pos x="3140" y="772"/>
              </a:cxn>
              <a:cxn ang="0">
                <a:pos x="3101" y="561"/>
              </a:cxn>
              <a:cxn ang="0">
                <a:pos x="3153" y="318"/>
              </a:cxn>
              <a:cxn ang="0">
                <a:pos x="3293" y="135"/>
              </a:cxn>
              <a:cxn ang="0">
                <a:pos x="3508" y="27"/>
              </a:cxn>
              <a:cxn ang="0">
                <a:pos x="2910" y="0"/>
              </a:cxn>
              <a:cxn ang="0">
                <a:pos x="3040" y="52"/>
              </a:cxn>
              <a:cxn ang="0">
                <a:pos x="3093" y="178"/>
              </a:cxn>
              <a:cxn ang="0">
                <a:pos x="3071" y="277"/>
              </a:cxn>
              <a:cxn ang="0">
                <a:pos x="3004" y="393"/>
              </a:cxn>
              <a:cxn ang="0">
                <a:pos x="2876" y="561"/>
              </a:cxn>
              <a:cxn ang="0">
                <a:pos x="1784" y="1078"/>
              </a:cxn>
              <a:cxn ang="0">
                <a:pos x="1313" y="118"/>
              </a:cxn>
              <a:cxn ang="0">
                <a:pos x="2247" y="25"/>
              </a:cxn>
              <a:cxn ang="0">
                <a:pos x="2759" y="62"/>
              </a:cxn>
              <a:cxn ang="0">
                <a:pos x="2872" y="4"/>
              </a:cxn>
            </a:cxnLst>
            <a:rect l="0" t="0" r="r" b="b"/>
            <a:pathLst>
              <a:path w="4127" h="1544">
                <a:moveTo>
                  <a:pt x="640" y="229"/>
                </a:moveTo>
                <a:lnTo>
                  <a:pt x="622" y="229"/>
                </a:lnTo>
                <a:lnTo>
                  <a:pt x="603" y="230"/>
                </a:lnTo>
                <a:lnTo>
                  <a:pt x="581" y="233"/>
                </a:lnTo>
                <a:lnTo>
                  <a:pt x="553" y="235"/>
                </a:lnTo>
                <a:lnTo>
                  <a:pt x="521" y="241"/>
                </a:lnTo>
                <a:lnTo>
                  <a:pt x="521" y="947"/>
                </a:lnTo>
                <a:lnTo>
                  <a:pt x="538" y="949"/>
                </a:lnTo>
                <a:lnTo>
                  <a:pt x="553" y="949"/>
                </a:lnTo>
                <a:lnTo>
                  <a:pt x="566" y="949"/>
                </a:lnTo>
                <a:lnTo>
                  <a:pt x="578" y="949"/>
                </a:lnTo>
                <a:lnTo>
                  <a:pt x="630" y="946"/>
                </a:lnTo>
                <a:lnTo>
                  <a:pt x="677" y="937"/>
                </a:lnTo>
                <a:lnTo>
                  <a:pt x="720" y="924"/>
                </a:lnTo>
                <a:lnTo>
                  <a:pt x="758" y="905"/>
                </a:lnTo>
                <a:lnTo>
                  <a:pt x="793" y="880"/>
                </a:lnTo>
                <a:lnTo>
                  <a:pt x="824" y="850"/>
                </a:lnTo>
                <a:lnTo>
                  <a:pt x="849" y="815"/>
                </a:lnTo>
                <a:lnTo>
                  <a:pt x="870" y="775"/>
                </a:lnTo>
                <a:lnTo>
                  <a:pt x="886" y="728"/>
                </a:lnTo>
                <a:lnTo>
                  <a:pt x="897" y="678"/>
                </a:lnTo>
                <a:lnTo>
                  <a:pt x="905" y="622"/>
                </a:lnTo>
                <a:lnTo>
                  <a:pt x="907" y="561"/>
                </a:lnTo>
                <a:lnTo>
                  <a:pt x="905" y="505"/>
                </a:lnTo>
                <a:lnTo>
                  <a:pt x="897" y="452"/>
                </a:lnTo>
                <a:lnTo>
                  <a:pt x="886" y="407"/>
                </a:lnTo>
                <a:lnTo>
                  <a:pt x="870" y="366"/>
                </a:lnTo>
                <a:lnTo>
                  <a:pt x="850" y="329"/>
                </a:lnTo>
                <a:lnTo>
                  <a:pt x="826" y="299"/>
                </a:lnTo>
                <a:lnTo>
                  <a:pt x="797" y="274"/>
                </a:lnTo>
                <a:lnTo>
                  <a:pt x="763" y="254"/>
                </a:lnTo>
                <a:lnTo>
                  <a:pt x="727" y="241"/>
                </a:lnTo>
                <a:lnTo>
                  <a:pt x="686" y="232"/>
                </a:lnTo>
                <a:lnTo>
                  <a:pt x="640" y="229"/>
                </a:lnTo>
                <a:close/>
                <a:moveTo>
                  <a:pt x="413" y="3"/>
                </a:moveTo>
                <a:lnTo>
                  <a:pt x="521" y="3"/>
                </a:lnTo>
                <a:lnTo>
                  <a:pt x="521" y="143"/>
                </a:lnTo>
                <a:lnTo>
                  <a:pt x="566" y="117"/>
                </a:lnTo>
                <a:lnTo>
                  <a:pt x="607" y="93"/>
                </a:lnTo>
                <a:lnTo>
                  <a:pt x="643" y="74"/>
                </a:lnTo>
                <a:lnTo>
                  <a:pt x="677" y="57"/>
                </a:lnTo>
                <a:lnTo>
                  <a:pt x="707" y="44"/>
                </a:lnTo>
                <a:lnTo>
                  <a:pt x="735" y="33"/>
                </a:lnTo>
                <a:lnTo>
                  <a:pt x="761" y="24"/>
                </a:lnTo>
                <a:lnTo>
                  <a:pt x="785" y="18"/>
                </a:lnTo>
                <a:lnTo>
                  <a:pt x="809" y="13"/>
                </a:lnTo>
                <a:lnTo>
                  <a:pt x="831" y="10"/>
                </a:lnTo>
                <a:lnTo>
                  <a:pt x="855" y="9"/>
                </a:lnTo>
                <a:lnTo>
                  <a:pt x="879" y="8"/>
                </a:lnTo>
                <a:lnTo>
                  <a:pt x="931" y="12"/>
                </a:lnTo>
                <a:lnTo>
                  <a:pt x="980" y="23"/>
                </a:lnTo>
                <a:lnTo>
                  <a:pt x="1026" y="40"/>
                </a:lnTo>
                <a:lnTo>
                  <a:pt x="1070" y="64"/>
                </a:lnTo>
                <a:lnTo>
                  <a:pt x="1110" y="94"/>
                </a:lnTo>
                <a:lnTo>
                  <a:pt x="1148" y="130"/>
                </a:lnTo>
                <a:lnTo>
                  <a:pt x="1180" y="172"/>
                </a:lnTo>
                <a:lnTo>
                  <a:pt x="1209" y="218"/>
                </a:lnTo>
                <a:lnTo>
                  <a:pt x="1233" y="268"/>
                </a:lnTo>
                <a:lnTo>
                  <a:pt x="1252" y="324"/>
                </a:lnTo>
                <a:lnTo>
                  <a:pt x="1265" y="383"/>
                </a:lnTo>
                <a:lnTo>
                  <a:pt x="1274" y="446"/>
                </a:lnTo>
                <a:lnTo>
                  <a:pt x="1278" y="512"/>
                </a:lnTo>
                <a:lnTo>
                  <a:pt x="1274" y="578"/>
                </a:lnTo>
                <a:lnTo>
                  <a:pt x="1265" y="641"/>
                </a:lnTo>
                <a:lnTo>
                  <a:pt x="1252" y="701"/>
                </a:lnTo>
                <a:lnTo>
                  <a:pt x="1232" y="756"/>
                </a:lnTo>
                <a:lnTo>
                  <a:pt x="1205" y="809"/>
                </a:lnTo>
                <a:lnTo>
                  <a:pt x="1175" y="857"/>
                </a:lnTo>
                <a:lnTo>
                  <a:pt x="1140" y="901"/>
                </a:lnTo>
                <a:lnTo>
                  <a:pt x="1099" y="941"/>
                </a:lnTo>
                <a:lnTo>
                  <a:pt x="1054" y="976"/>
                </a:lnTo>
                <a:lnTo>
                  <a:pt x="1005" y="1006"/>
                </a:lnTo>
                <a:lnTo>
                  <a:pt x="951" y="1031"/>
                </a:lnTo>
                <a:lnTo>
                  <a:pt x="894" y="1051"/>
                </a:lnTo>
                <a:lnTo>
                  <a:pt x="831" y="1065"/>
                </a:lnTo>
                <a:lnTo>
                  <a:pt x="766" y="1074"/>
                </a:lnTo>
                <a:lnTo>
                  <a:pt x="696" y="1078"/>
                </a:lnTo>
                <a:lnTo>
                  <a:pt x="670" y="1078"/>
                </a:lnTo>
                <a:lnTo>
                  <a:pt x="637" y="1076"/>
                </a:lnTo>
                <a:lnTo>
                  <a:pt x="601" y="1074"/>
                </a:lnTo>
                <a:lnTo>
                  <a:pt x="561" y="1071"/>
                </a:lnTo>
                <a:lnTo>
                  <a:pt x="521" y="1068"/>
                </a:lnTo>
                <a:lnTo>
                  <a:pt x="521" y="1408"/>
                </a:lnTo>
                <a:lnTo>
                  <a:pt x="692" y="1447"/>
                </a:lnTo>
                <a:lnTo>
                  <a:pt x="692" y="1544"/>
                </a:lnTo>
                <a:lnTo>
                  <a:pt x="18" y="1544"/>
                </a:lnTo>
                <a:lnTo>
                  <a:pt x="18" y="1447"/>
                </a:lnTo>
                <a:lnTo>
                  <a:pt x="171" y="1408"/>
                </a:lnTo>
                <a:lnTo>
                  <a:pt x="171" y="229"/>
                </a:lnTo>
                <a:lnTo>
                  <a:pt x="0" y="229"/>
                </a:lnTo>
                <a:lnTo>
                  <a:pt x="0" y="128"/>
                </a:lnTo>
                <a:lnTo>
                  <a:pt x="413" y="3"/>
                </a:lnTo>
                <a:close/>
                <a:moveTo>
                  <a:pt x="3711" y="0"/>
                </a:moveTo>
                <a:lnTo>
                  <a:pt x="3770" y="3"/>
                </a:lnTo>
                <a:lnTo>
                  <a:pt x="3825" y="9"/>
                </a:lnTo>
                <a:lnTo>
                  <a:pt x="3876" y="20"/>
                </a:lnTo>
                <a:lnTo>
                  <a:pt x="3923" y="34"/>
                </a:lnTo>
                <a:lnTo>
                  <a:pt x="3965" y="53"/>
                </a:lnTo>
                <a:lnTo>
                  <a:pt x="4004" y="75"/>
                </a:lnTo>
                <a:lnTo>
                  <a:pt x="4036" y="100"/>
                </a:lnTo>
                <a:lnTo>
                  <a:pt x="4064" y="129"/>
                </a:lnTo>
                <a:lnTo>
                  <a:pt x="4086" y="160"/>
                </a:lnTo>
                <a:lnTo>
                  <a:pt x="4103" y="194"/>
                </a:lnTo>
                <a:lnTo>
                  <a:pt x="4113" y="232"/>
                </a:lnTo>
                <a:lnTo>
                  <a:pt x="4117" y="271"/>
                </a:lnTo>
                <a:lnTo>
                  <a:pt x="4114" y="304"/>
                </a:lnTo>
                <a:lnTo>
                  <a:pt x="4105" y="334"/>
                </a:lnTo>
                <a:lnTo>
                  <a:pt x="4091" y="362"/>
                </a:lnTo>
                <a:lnTo>
                  <a:pt x="4074" y="387"/>
                </a:lnTo>
                <a:lnTo>
                  <a:pt x="4051" y="407"/>
                </a:lnTo>
                <a:lnTo>
                  <a:pt x="4025" y="423"/>
                </a:lnTo>
                <a:lnTo>
                  <a:pt x="3995" y="436"/>
                </a:lnTo>
                <a:lnTo>
                  <a:pt x="3961" y="443"/>
                </a:lnTo>
                <a:lnTo>
                  <a:pt x="3925" y="446"/>
                </a:lnTo>
                <a:lnTo>
                  <a:pt x="3891" y="444"/>
                </a:lnTo>
                <a:lnTo>
                  <a:pt x="3859" y="438"/>
                </a:lnTo>
                <a:lnTo>
                  <a:pt x="3826" y="428"/>
                </a:lnTo>
                <a:lnTo>
                  <a:pt x="3792" y="413"/>
                </a:lnTo>
                <a:lnTo>
                  <a:pt x="3757" y="394"/>
                </a:lnTo>
                <a:lnTo>
                  <a:pt x="3757" y="114"/>
                </a:lnTo>
                <a:lnTo>
                  <a:pt x="3711" y="125"/>
                </a:lnTo>
                <a:lnTo>
                  <a:pt x="3668" y="140"/>
                </a:lnTo>
                <a:lnTo>
                  <a:pt x="3631" y="162"/>
                </a:lnTo>
                <a:lnTo>
                  <a:pt x="3597" y="187"/>
                </a:lnTo>
                <a:lnTo>
                  <a:pt x="3568" y="218"/>
                </a:lnTo>
                <a:lnTo>
                  <a:pt x="3543" y="253"/>
                </a:lnTo>
                <a:lnTo>
                  <a:pt x="3523" y="294"/>
                </a:lnTo>
                <a:lnTo>
                  <a:pt x="3508" y="339"/>
                </a:lnTo>
                <a:lnTo>
                  <a:pt x="3497" y="391"/>
                </a:lnTo>
                <a:lnTo>
                  <a:pt x="3489" y="447"/>
                </a:lnTo>
                <a:lnTo>
                  <a:pt x="3487" y="507"/>
                </a:lnTo>
                <a:lnTo>
                  <a:pt x="3489" y="565"/>
                </a:lnTo>
                <a:lnTo>
                  <a:pt x="3497" y="617"/>
                </a:lnTo>
                <a:lnTo>
                  <a:pt x="3509" y="667"/>
                </a:lnTo>
                <a:lnTo>
                  <a:pt x="3526" y="712"/>
                </a:lnTo>
                <a:lnTo>
                  <a:pt x="3547" y="753"/>
                </a:lnTo>
                <a:lnTo>
                  <a:pt x="3571" y="790"/>
                </a:lnTo>
                <a:lnTo>
                  <a:pt x="3600" y="821"/>
                </a:lnTo>
                <a:lnTo>
                  <a:pt x="3632" y="847"/>
                </a:lnTo>
                <a:lnTo>
                  <a:pt x="3668" y="869"/>
                </a:lnTo>
                <a:lnTo>
                  <a:pt x="3707" y="885"/>
                </a:lnTo>
                <a:lnTo>
                  <a:pt x="3750" y="894"/>
                </a:lnTo>
                <a:lnTo>
                  <a:pt x="3795" y="897"/>
                </a:lnTo>
                <a:lnTo>
                  <a:pt x="3821" y="896"/>
                </a:lnTo>
                <a:lnTo>
                  <a:pt x="3847" y="894"/>
                </a:lnTo>
                <a:lnTo>
                  <a:pt x="3874" y="889"/>
                </a:lnTo>
                <a:lnTo>
                  <a:pt x="3901" y="881"/>
                </a:lnTo>
                <a:lnTo>
                  <a:pt x="3931" y="872"/>
                </a:lnTo>
                <a:lnTo>
                  <a:pt x="3964" y="861"/>
                </a:lnTo>
                <a:lnTo>
                  <a:pt x="3999" y="846"/>
                </a:lnTo>
                <a:lnTo>
                  <a:pt x="4036" y="830"/>
                </a:lnTo>
                <a:lnTo>
                  <a:pt x="4079" y="810"/>
                </a:lnTo>
                <a:lnTo>
                  <a:pt x="4127" y="787"/>
                </a:lnTo>
                <a:lnTo>
                  <a:pt x="4127" y="976"/>
                </a:lnTo>
                <a:lnTo>
                  <a:pt x="4069" y="1001"/>
                </a:lnTo>
                <a:lnTo>
                  <a:pt x="4016" y="1024"/>
                </a:lnTo>
                <a:lnTo>
                  <a:pt x="3966" y="1041"/>
                </a:lnTo>
                <a:lnTo>
                  <a:pt x="3919" y="1058"/>
                </a:lnTo>
                <a:lnTo>
                  <a:pt x="3874" y="1070"/>
                </a:lnTo>
                <a:lnTo>
                  <a:pt x="3830" y="1080"/>
                </a:lnTo>
                <a:lnTo>
                  <a:pt x="3786" y="1086"/>
                </a:lnTo>
                <a:lnTo>
                  <a:pt x="3742" y="1091"/>
                </a:lnTo>
                <a:lnTo>
                  <a:pt x="3697" y="1094"/>
                </a:lnTo>
                <a:lnTo>
                  <a:pt x="3651" y="1095"/>
                </a:lnTo>
                <a:lnTo>
                  <a:pt x="3588" y="1093"/>
                </a:lnTo>
                <a:lnTo>
                  <a:pt x="3530" y="1086"/>
                </a:lnTo>
                <a:lnTo>
                  <a:pt x="3476" y="1075"/>
                </a:lnTo>
                <a:lnTo>
                  <a:pt x="3426" y="1060"/>
                </a:lnTo>
                <a:lnTo>
                  <a:pt x="3378" y="1039"/>
                </a:lnTo>
                <a:lnTo>
                  <a:pt x="3334" y="1014"/>
                </a:lnTo>
                <a:lnTo>
                  <a:pt x="3294" y="984"/>
                </a:lnTo>
                <a:lnTo>
                  <a:pt x="3255" y="947"/>
                </a:lnTo>
                <a:lnTo>
                  <a:pt x="3219" y="907"/>
                </a:lnTo>
                <a:lnTo>
                  <a:pt x="3188" y="865"/>
                </a:lnTo>
                <a:lnTo>
                  <a:pt x="3162" y="820"/>
                </a:lnTo>
                <a:lnTo>
                  <a:pt x="3140" y="772"/>
                </a:lnTo>
                <a:lnTo>
                  <a:pt x="3124" y="722"/>
                </a:lnTo>
                <a:lnTo>
                  <a:pt x="3111" y="670"/>
                </a:lnTo>
                <a:lnTo>
                  <a:pt x="3104" y="616"/>
                </a:lnTo>
                <a:lnTo>
                  <a:pt x="3101" y="561"/>
                </a:lnTo>
                <a:lnTo>
                  <a:pt x="3105" y="494"/>
                </a:lnTo>
                <a:lnTo>
                  <a:pt x="3115" y="433"/>
                </a:lnTo>
                <a:lnTo>
                  <a:pt x="3130" y="373"/>
                </a:lnTo>
                <a:lnTo>
                  <a:pt x="3153" y="318"/>
                </a:lnTo>
                <a:lnTo>
                  <a:pt x="3179" y="267"/>
                </a:lnTo>
                <a:lnTo>
                  <a:pt x="3213" y="219"/>
                </a:lnTo>
                <a:lnTo>
                  <a:pt x="3250" y="175"/>
                </a:lnTo>
                <a:lnTo>
                  <a:pt x="3293" y="135"/>
                </a:lnTo>
                <a:lnTo>
                  <a:pt x="3341" y="102"/>
                </a:lnTo>
                <a:lnTo>
                  <a:pt x="3392" y="72"/>
                </a:lnTo>
                <a:lnTo>
                  <a:pt x="3448" y="47"/>
                </a:lnTo>
                <a:lnTo>
                  <a:pt x="3508" y="27"/>
                </a:lnTo>
                <a:lnTo>
                  <a:pt x="3573" y="12"/>
                </a:lnTo>
                <a:lnTo>
                  <a:pt x="3640" y="3"/>
                </a:lnTo>
                <a:lnTo>
                  <a:pt x="3711" y="0"/>
                </a:lnTo>
                <a:close/>
                <a:moveTo>
                  <a:pt x="2910" y="0"/>
                </a:moveTo>
                <a:lnTo>
                  <a:pt x="2948" y="4"/>
                </a:lnTo>
                <a:lnTo>
                  <a:pt x="2983" y="14"/>
                </a:lnTo>
                <a:lnTo>
                  <a:pt x="3014" y="30"/>
                </a:lnTo>
                <a:lnTo>
                  <a:pt x="3040" y="52"/>
                </a:lnTo>
                <a:lnTo>
                  <a:pt x="3063" y="78"/>
                </a:lnTo>
                <a:lnTo>
                  <a:pt x="3079" y="109"/>
                </a:lnTo>
                <a:lnTo>
                  <a:pt x="3089" y="142"/>
                </a:lnTo>
                <a:lnTo>
                  <a:pt x="3093" y="178"/>
                </a:lnTo>
                <a:lnTo>
                  <a:pt x="3091" y="203"/>
                </a:lnTo>
                <a:lnTo>
                  <a:pt x="3088" y="227"/>
                </a:lnTo>
                <a:lnTo>
                  <a:pt x="3081" y="252"/>
                </a:lnTo>
                <a:lnTo>
                  <a:pt x="3071" y="277"/>
                </a:lnTo>
                <a:lnTo>
                  <a:pt x="3060" y="303"/>
                </a:lnTo>
                <a:lnTo>
                  <a:pt x="3044" y="331"/>
                </a:lnTo>
                <a:lnTo>
                  <a:pt x="3025" y="361"/>
                </a:lnTo>
                <a:lnTo>
                  <a:pt x="3004" y="393"/>
                </a:lnTo>
                <a:lnTo>
                  <a:pt x="2978" y="429"/>
                </a:lnTo>
                <a:lnTo>
                  <a:pt x="2948" y="468"/>
                </a:lnTo>
                <a:lnTo>
                  <a:pt x="2914" y="512"/>
                </a:lnTo>
                <a:lnTo>
                  <a:pt x="2876" y="561"/>
                </a:lnTo>
                <a:lnTo>
                  <a:pt x="2472" y="1078"/>
                </a:lnTo>
                <a:lnTo>
                  <a:pt x="2182" y="1078"/>
                </a:lnTo>
                <a:lnTo>
                  <a:pt x="2182" y="424"/>
                </a:lnTo>
                <a:lnTo>
                  <a:pt x="1784" y="1078"/>
                </a:lnTo>
                <a:lnTo>
                  <a:pt x="1518" y="1078"/>
                </a:lnTo>
                <a:lnTo>
                  <a:pt x="1518" y="234"/>
                </a:lnTo>
                <a:lnTo>
                  <a:pt x="1313" y="214"/>
                </a:lnTo>
                <a:lnTo>
                  <a:pt x="1313" y="118"/>
                </a:lnTo>
                <a:lnTo>
                  <a:pt x="1690" y="25"/>
                </a:lnTo>
                <a:lnTo>
                  <a:pt x="1832" y="25"/>
                </a:lnTo>
                <a:lnTo>
                  <a:pt x="1832" y="713"/>
                </a:lnTo>
                <a:lnTo>
                  <a:pt x="2247" y="25"/>
                </a:lnTo>
                <a:lnTo>
                  <a:pt x="2497" y="25"/>
                </a:lnTo>
                <a:lnTo>
                  <a:pt x="2497" y="822"/>
                </a:lnTo>
                <a:lnTo>
                  <a:pt x="2759" y="473"/>
                </a:lnTo>
                <a:lnTo>
                  <a:pt x="2759" y="62"/>
                </a:lnTo>
                <a:lnTo>
                  <a:pt x="2779" y="44"/>
                </a:lnTo>
                <a:lnTo>
                  <a:pt x="2806" y="27"/>
                </a:lnTo>
                <a:lnTo>
                  <a:pt x="2837" y="13"/>
                </a:lnTo>
                <a:lnTo>
                  <a:pt x="2872" y="4"/>
                </a:lnTo>
                <a:lnTo>
                  <a:pt x="29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lIns="81929" tIns="40966" rIns="81929" bIns="40966"/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/>
          </p:nvPr>
        </p:nvSpPr>
        <p:spPr bwMode="white">
          <a:xfrm>
            <a:off x="1895475" y="838200"/>
            <a:ext cx="5343526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5" y="1828817"/>
            <a:ext cx="5343526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82" y="374922"/>
            <a:ext cx="4105656" cy="146303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08056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85002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85" y="202423"/>
            <a:ext cx="875392" cy="6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15" y="14162"/>
            <a:ext cx="165287" cy="37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812" tIns="40908" rIns="81812" bIns="40908" anchor="ctr">
            <a:spAutoFit/>
          </a:bodyPr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67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 userDrawn="1"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2" y="914400"/>
            <a:ext cx="8229600" cy="365760"/>
          </a:xfrm>
        </p:spPr>
        <p:txBody>
          <a:bodyPr/>
          <a:lstStyle>
            <a:lvl1pPr marL="0" indent="0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533400" y="1600200"/>
            <a:ext cx="8092440" cy="4572000"/>
          </a:xfrm>
        </p:spPr>
        <p:txBody>
          <a:bodyPr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0352" y="685800"/>
            <a:ext cx="8229600" cy="228600"/>
          </a:xfrm>
        </p:spPr>
        <p:txBody>
          <a:bodyPr/>
          <a:lstStyle>
            <a:lvl1pPr>
              <a:defRPr sz="16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48250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green header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96" y="1371601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>
                <a:solidFill>
                  <a:schemeClr val="tx2"/>
                </a:solidFill>
                <a:latin typeface="Verdana" pitchFamily="34" charset="0"/>
              </a:defRPr>
            </a:lvl1pPr>
            <a:lvl2pPr marL="110973" indent="-110973">
              <a:buFont typeface="Arial" pitchFamily="34" charset="0"/>
              <a:buChar char="•"/>
              <a:defRPr sz="1400">
                <a:latin typeface="Verdana" pitchFamily="34" charset="0"/>
              </a:defRPr>
            </a:lvl2pPr>
            <a:lvl3pPr marL="347189" indent="-112560">
              <a:buFont typeface="Verdana" pitchFamily="34" charset="0"/>
              <a:buChar char="–"/>
              <a:defRPr sz="1300" baseline="0">
                <a:latin typeface="Verdana" pitchFamily="34" charset="0"/>
              </a:defRPr>
            </a:lvl3pPr>
            <a:lvl4pPr marL="567550" indent="-110973">
              <a:buFont typeface="Arial" pitchFamily="34" charset="0"/>
              <a:buChar char="•"/>
              <a:defRPr sz="1200">
                <a:latin typeface="Verdana" pitchFamily="34" charset="0"/>
              </a:defRPr>
            </a:lvl4pPr>
            <a:lvl5pPr marL="803769" indent="-112560">
              <a:defRPr sz="1200" baseline="0">
                <a:latin typeface="Verdana" pitchFamily="34" charset="0"/>
              </a:defRPr>
            </a:lvl5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4" y="8626"/>
            <a:ext cx="3622993" cy="265176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>
                <a:solidFill>
                  <a:schemeClr val="bg1">
                    <a:lumMod val="95000"/>
                  </a:schemeClr>
                </a:solidFill>
                <a:latin typeface="Verdana" pitchFamily="34" charset="0"/>
              </a:defRPr>
            </a:lvl1pPr>
            <a:lvl2pPr>
              <a:buNone/>
              <a:defRPr sz="1200">
                <a:latin typeface="Verdana" pitchFamily="34" charset="0"/>
              </a:defRPr>
            </a:lvl2pPr>
            <a:lvl3pPr>
              <a:buNone/>
              <a:defRPr sz="1200">
                <a:latin typeface="Verdana" pitchFamily="34" charset="0"/>
              </a:defRPr>
            </a:lvl3pPr>
            <a:lvl4pPr>
              <a:buNone/>
              <a:defRPr sz="1200">
                <a:latin typeface="Verdana" pitchFamily="34" charset="0"/>
              </a:defRPr>
            </a:lvl4pPr>
            <a:lvl5pPr>
              <a:buNone/>
              <a:defRPr sz="1200">
                <a:latin typeface="Verdana" pitchFamily="34" charset="0"/>
              </a:defRPr>
            </a:lvl5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 smtClean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8459" y="740668"/>
            <a:ext cx="8430768" cy="384048"/>
          </a:xfrm>
          <a:prstGeom prst="rect">
            <a:avLst/>
          </a:prstGeom>
        </p:spPr>
        <p:txBody>
          <a:bodyPr vert="horz" lIns="91313" tIns="45657" rIns="91313" bIns="45657" rtlCol="0" anchor="b" anchorCtr="0">
            <a:noAutofit/>
          </a:bodyPr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79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413221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latin typeface="Georgia"/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6"/>
            <a:ext cx="8077200" cy="1410643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300" baseline="0"/>
            </a:lvl1pPr>
            <a:lvl2pPr marL="204896" indent="-204896">
              <a:spcAft>
                <a:spcPts val="808"/>
              </a:spcAft>
              <a:defRPr sz="1300"/>
            </a:lvl2pPr>
            <a:lvl3pPr marL="409795" indent="-204896">
              <a:spcAft>
                <a:spcPts val="808"/>
              </a:spcAft>
              <a:defRPr sz="1300"/>
            </a:lvl3pPr>
            <a:lvl4pPr marL="614690" indent="-204896">
              <a:spcAft>
                <a:spcPts val="808"/>
              </a:spcAft>
              <a:defRPr sz="1300"/>
            </a:lvl4pPr>
            <a:lvl5pPr marL="809627" indent="-194936">
              <a:spcAft>
                <a:spcPts val="808"/>
              </a:spcAft>
              <a:defRPr sz="13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643725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85" y="202423"/>
            <a:ext cx="875392" cy="6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15" y="14162"/>
            <a:ext cx="165287" cy="37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812" tIns="40908" rIns="81812" bIns="40908" anchor="ctr">
            <a:spAutoFit/>
          </a:bodyPr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736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</a:t>
            </a:r>
            <a:r>
              <a:rPr lang="es-ES" noProof="0" dirty="0" err="1" smtClean="0"/>
              <a:t>statement</a:t>
            </a:r>
            <a:r>
              <a:rPr lang="es-ES" noProof="0" dirty="0" smtClean="0"/>
              <a:t>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3931" algn="r" defTabSz="934148" fontAlgn="base">
              <a:spcBef>
                <a:spcPct val="0"/>
              </a:spcBef>
              <a:spcAft>
                <a:spcPts val="900"/>
              </a:spcAft>
            </a:pPr>
            <a:endParaRPr lang="es-ES" sz="900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3931" defTabSz="934148" fontAlgn="base">
              <a:spcBef>
                <a:spcPct val="0"/>
              </a:spcBef>
              <a:spcAft>
                <a:spcPts val="900"/>
              </a:spcAft>
            </a:pPr>
            <a:r>
              <a:rPr lang="es-ES" sz="900" noProof="1" smtClean="0">
                <a:solidFill>
                  <a:srgbClr val="000000"/>
                </a:solidFill>
                <a:latin typeface="Georgia"/>
              </a:rPr>
              <a:t>PwC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483631" y="6259478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3931" defTabSz="934148" fontAlgn="base">
              <a:spcBef>
                <a:spcPct val="0"/>
              </a:spcBef>
              <a:spcAft>
                <a:spcPts val="900"/>
              </a:spcAft>
            </a:pPr>
            <a:endParaRPr lang="es-ES" sz="900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638502" y="6418193"/>
            <a:ext cx="274320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34148" fontAlgn="base">
              <a:spcBef>
                <a:spcPct val="0"/>
              </a:spcBef>
              <a:spcAft>
                <a:spcPct val="0"/>
              </a:spcAft>
            </a:pPr>
            <a:endParaRPr lang="es-ES" sz="900" noProof="1" smtClean="0">
              <a:solidFill>
                <a:srgbClr val="000000"/>
              </a:solidFill>
            </a:endParaRPr>
          </a:p>
        </p:txBody>
      </p:sp>
      <p:sp>
        <p:nvSpPr>
          <p:cNvPr id="13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483615" y="6113050"/>
            <a:ext cx="8077200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34148" fontAlgn="base">
              <a:spcBef>
                <a:spcPct val="0"/>
              </a:spcBef>
              <a:spcAft>
                <a:spcPct val="0"/>
              </a:spcAft>
            </a:pPr>
            <a:endParaRPr lang="es-ES" sz="900" noProof="1" smtClean="0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5"/>
            </p:custDataLst>
          </p:nvPr>
        </p:nvSpPr>
        <p:spPr>
          <a:xfrm>
            <a:off x="473841" y="75035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3931" defTabSz="934148" fontAlgn="base">
              <a:spcBef>
                <a:spcPct val="0"/>
              </a:spcBef>
              <a:spcAft>
                <a:spcPts val="900"/>
              </a:spcAft>
            </a:pPr>
            <a:endParaRPr lang="es-ES" sz="90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4" name="Frame Line"/>
          <p:cNvCxnSpPr/>
          <p:nvPr userDrawn="1"/>
        </p:nvCxnSpPr>
        <p:spPr>
          <a:xfrm flipV="1">
            <a:off x="346366" y="941294"/>
            <a:ext cx="8312730" cy="15329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442275" y="467963"/>
            <a:ext cx="821378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3931" algn="r" defTabSz="934148" fontAlgn="base">
              <a:spcBef>
                <a:spcPct val="0"/>
              </a:spcBef>
              <a:spcAft>
                <a:spcPts val="900"/>
              </a:spcAft>
            </a:pPr>
            <a:r>
              <a:rPr lang="es-ES" sz="900" noProof="1" smtClean="0">
                <a:solidFill>
                  <a:srgbClr val="000000"/>
                </a:solidFill>
              </a:rPr>
              <a:t>15/12/2011 C:\Documents and Settings\SLAIKEN001\My Documents\1 - PwC\4 - Clients &amp; Prospects\Banco Popular\Banco Popular Compass Insurance v4.pptx</a:t>
            </a:r>
          </a:p>
        </p:txBody>
      </p:sp>
    </p:spTree>
    <p:extLst>
      <p:ext uri="{BB962C8B-B14F-4D97-AF65-F5344CB8AC3E}">
        <p14:creationId xmlns:p14="http://schemas.microsoft.com/office/powerpoint/2010/main" val="204691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6354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85" y="202423"/>
            <a:ext cx="875392" cy="6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15" y="14162"/>
            <a:ext cx="165287" cy="37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812" tIns="40908" rIns="81812" bIns="40908" anchor="ctr">
            <a:spAutoFit/>
          </a:bodyPr>
          <a:lstStyle/>
          <a:p>
            <a:pPr defTabSz="936290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1" y="914400"/>
            <a:ext cx="8229600" cy="365760"/>
          </a:xfrm>
        </p:spPr>
        <p:txBody>
          <a:bodyPr/>
          <a:lstStyle>
            <a:lvl1pPr marL="0" indent="0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0351" y="685800"/>
            <a:ext cx="8229600" cy="228600"/>
          </a:xfrm>
        </p:spPr>
        <p:txBody>
          <a:bodyPr/>
          <a:lstStyle>
            <a:lvl1pPr>
              <a:defRPr sz="16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8622" y="6534863"/>
            <a:ext cx="201978" cy="1384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100">
              <a:defRPr/>
            </a:pPr>
            <a:fld id="{9EBD5762-3BDC-484D-9503-7EA6D5A9A8CE}" type="slidenum">
              <a:rPr lang="es-ES" sz="900" smtClean="0">
                <a:solidFill>
                  <a:srgbClr val="000000"/>
                </a:solidFill>
              </a:rPr>
              <a:pPr defTabSz="913100">
                <a:defRPr/>
              </a:pPr>
              <a:t>‹#›</a:t>
            </a:fld>
            <a:endParaRPr lang="es-ES" sz="9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3978" y="6544178"/>
            <a:ext cx="221505" cy="12220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defTabSz="934148" fontAlgn="base">
              <a:spcBef>
                <a:spcPct val="0"/>
              </a:spcBef>
              <a:spcAft>
                <a:spcPct val="0"/>
              </a:spcAft>
            </a:pPr>
            <a:r>
              <a:rPr lang="es-ES" sz="8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0" name="Shape 9"/>
          <p:cNvCxnSpPr/>
          <p:nvPr userDrawn="1"/>
        </p:nvCxnSpPr>
        <p:spPr>
          <a:xfrm rot="5400000" flipH="1" flipV="1">
            <a:off x="4432282" y="-3441669"/>
            <a:ext cx="127058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795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 userDrawn="1"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2" y="914400"/>
            <a:ext cx="8229600" cy="365760"/>
          </a:xfrm>
        </p:spPr>
        <p:txBody>
          <a:bodyPr/>
          <a:lstStyle>
            <a:lvl1pPr marL="0" indent="0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533400" y="1600200"/>
            <a:ext cx="8092440" cy="4572000"/>
          </a:xfrm>
        </p:spPr>
        <p:txBody>
          <a:bodyPr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0352" y="685800"/>
            <a:ext cx="8229600" cy="228600"/>
          </a:xfrm>
        </p:spPr>
        <p:txBody>
          <a:bodyPr/>
          <a:lstStyle>
            <a:lvl1pPr>
              <a:defRPr sz="16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840333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52865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76305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744343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171732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649003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910098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4375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58805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101435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889867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543330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931413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226601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85" y="202419"/>
            <a:ext cx="875392" cy="6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11" y="14148"/>
            <a:ext cx="165347" cy="3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842" tIns="40922" rIns="81842" bIns="40922" anchor="ctr">
            <a:spAutoFit/>
          </a:bodyPr>
          <a:lstStyle/>
          <a:p>
            <a:pPr defTabSz="936624">
              <a:defRPr/>
            </a:pPr>
            <a:endParaRPr lang="es-E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51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1" y="914400"/>
            <a:ext cx="8229600" cy="365760"/>
          </a:xfrm>
        </p:spPr>
        <p:txBody>
          <a:bodyPr/>
          <a:lstStyle>
            <a:lvl1pPr marL="0" indent="0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0351" y="685800"/>
            <a:ext cx="8229600" cy="228600"/>
          </a:xfrm>
        </p:spPr>
        <p:txBody>
          <a:bodyPr/>
          <a:lstStyle>
            <a:lvl1pPr>
              <a:defRPr sz="16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84576" y="6534863"/>
            <a:ext cx="226024" cy="153888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426">
              <a:defRPr/>
            </a:pPr>
            <a:fld id="{9EBD5762-3BDC-484D-9503-7EA6D5A9A8CE}" type="slidenum">
              <a:rPr lang="es-ES" smtClean="0">
                <a:solidFill>
                  <a:srgbClr val="000000"/>
                </a:solidFill>
              </a:rPr>
              <a:pPr defTabSz="913426"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3978" y="6544174"/>
            <a:ext cx="221505" cy="122205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defTabSz="934481" fontAlgn="base">
              <a:spcBef>
                <a:spcPct val="0"/>
              </a:spcBef>
              <a:spcAft>
                <a:spcPct val="0"/>
              </a:spcAft>
            </a:pPr>
            <a:r>
              <a:rPr lang="es-ES" sz="8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0" name="Shape 9"/>
          <p:cNvCxnSpPr/>
          <p:nvPr userDrawn="1"/>
        </p:nvCxnSpPr>
        <p:spPr>
          <a:xfrm rot="5400000" flipH="1" flipV="1">
            <a:off x="4432282" y="-3441669"/>
            <a:ext cx="127058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22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 userDrawn="1"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0352" y="914400"/>
            <a:ext cx="8229600" cy="365760"/>
          </a:xfrm>
        </p:spPr>
        <p:txBody>
          <a:bodyPr/>
          <a:lstStyle>
            <a:lvl1pPr marL="0" indent="0"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533400" y="1600200"/>
            <a:ext cx="8092440" cy="4572000"/>
          </a:xfrm>
        </p:spPr>
        <p:txBody>
          <a:bodyPr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0352" y="685800"/>
            <a:ext cx="8229600" cy="228600"/>
          </a:xfrm>
        </p:spPr>
        <p:txBody>
          <a:bodyPr/>
          <a:lstStyle>
            <a:lvl1pPr>
              <a:defRPr sz="16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36942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800833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6998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65651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191023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780551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722705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06888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173405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9368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799475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828897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729456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3174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wCFirm"/>
          <p:cNvSpPr txBox="1">
            <a:spLocks noChangeArrowheads="1"/>
          </p:cNvSpPr>
          <p:nvPr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" name="Shape 14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1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292013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000556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550207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737430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940665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060382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542351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283197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1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708">
              <a:defRPr/>
            </a:pPr>
            <a:r>
              <a:rPr lang="es-ES" sz="900" dirty="0" err="1" smtClean="0">
                <a:solidFill>
                  <a:srgbClr val="000000"/>
                </a:solidFill>
                <a:latin typeface="Georgia"/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1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263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263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914" indent="-204914">
              <a:spcAft>
                <a:spcPts val="808"/>
              </a:spcAft>
              <a:defRPr sz="1000"/>
            </a:lvl2pPr>
            <a:lvl3pPr marL="409832" indent="-204914">
              <a:spcAft>
                <a:spcPts val="808"/>
              </a:spcAft>
              <a:defRPr sz="1000"/>
            </a:lvl3pPr>
            <a:lvl4pPr marL="614745" indent="-204914">
              <a:spcAft>
                <a:spcPts val="808"/>
              </a:spcAft>
              <a:defRPr sz="1000"/>
            </a:lvl4pPr>
            <a:lvl5pPr marL="809699" indent="-194953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528248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1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708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1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263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263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914" indent="-204914">
              <a:spcAft>
                <a:spcPts val="808"/>
              </a:spcAft>
              <a:defRPr sz="1000"/>
            </a:lvl2pPr>
            <a:lvl3pPr marL="409832" indent="-204914">
              <a:spcAft>
                <a:spcPts val="808"/>
              </a:spcAft>
              <a:defRPr sz="1000"/>
            </a:lvl3pPr>
            <a:lvl4pPr marL="614745" indent="-204914">
              <a:spcAft>
                <a:spcPts val="808"/>
              </a:spcAft>
              <a:defRPr sz="1000"/>
            </a:lvl4pPr>
            <a:lvl5pPr marL="809699" indent="-194953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7524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61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5"/>
            <a:ext cx="39624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4" y="1752600"/>
            <a:ext cx="3962399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F0DF0B-DD69-43BE-83AE-0C1BD32A784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66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1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708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1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263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263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914" indent="-204914">
              <a:spcAft>
                <a:spcPts val="808"/>
              </a:spcAft>
              <a:defRPr sz="1000"/>
            </a:lvl2pPr>
            <a:lvl3pPr marL="409832" indent="-204914">
              <a:spcAft>
                <a:spcPts val="808"/>
              </a:spcAft>
              <a:defRPr sz="1000"/>
            </a:lvl3pPr>
            <a:lvl4pPr marL="614745" indent="-204914">
              <a:spcAft>
                <a:spcPts val="808"/>
              </a:spcAft>
              <a:defRPr sz="1000"/>
            </a:lvl4pPr>
            <a:lvl5pPr marL="809699" indent="-194953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326404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205520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595080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828359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161436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143401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128315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9075102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9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658046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58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2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624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2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3181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3181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5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295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96" indent="-204896">
              <a:spcAft>
                <a:spcPts val="808"/>
              </a:spcAft>
              <a:defRPr sz="1000"/>
            </a:lvl2pPr>
            <a:lvl3pPr marL="409795" indent="-204896">
              <a:spcAft>
                <a:spcPts val="808"/>
              </a:spcAft>
              <a:defRPr sz="1000"/>
            </a:lvl3pPr>
            <a:lvl4pPr marL="614690" indent="-204896">
              <a:spcAft>
                <a:spcPts val="808"/>
              </a:spcAft>
              <a:defRPr sz="1000"/>
            </a:lvl4pPr>
            <a:lvl5pPr marL="809627" indent="-19493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1339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8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1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5"/>
            <a:ext cx="25908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4" y="1752605"/>
            <a:ext cx="2590799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5"/>
            <a:ext cx="25908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70E7F2-9F33-4BE4-AB0E-2859ABC9704F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02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76596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wCFirm"/>
          <p:cNvSpPr txBox="1">
            <a:spLocks noChangeArrowheads="1"/>
          </p:cNvSpPr>
          <p:nvPr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5" name="Shape 14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1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70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61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5"/>
            <a:ext cx="39624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4" y="1752600"/>
            <a:ext cx="3962399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F0DF0B-DD69-43BE-83AE-0C1BD32A784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899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8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1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5"/>
            <a:ext cx="25908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4" y="1752605"/>
            <a:ext cx="2590799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5"/>
            <a:ext cx="25908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70E7F2-9F33-4BE4-AB0E-2859ABC9704F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196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3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2" y="3352800"/>
            <a:ext cx="3962401" cy="28194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1" y="1752600"/>
            <a:ext cx="8077200" cy="14478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B83151-93A0-42F0-92ED-DD3FD9B2E2A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187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3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699BCA-DBCB-4617-AFCF-A5204D74CCC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05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3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496704-5B08-4D8E-B3E7-F5CCB68814A7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169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29"/>
          <p:cNvCxnSpPr/>
          <p:nvPr/>
        </p:nvCxnSpPr>
        <p:spPr>
          <a:xfrm rot="5400000" flipH="1" flipV="1">
            <a:off x="5790728" y="-2057534"/>
            <a:ext cx="152649" cy="5486111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1" smtClean="0"/>
              <a:t>Click to edit Master text styles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1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noProof="1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5AA79-0813-47CF-A11C-1C1F9383CC2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782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9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F907A6-B91F-45F7-B0BA-8E4F1B0A18C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93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36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3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2" y="3352800"/>
            <a:ext cx="3962401" cy="28194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1" y="1752600"/>
            <a:ext cx="8077200" cy="14478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B83151-93A0-42F0-92ED-DD3FD9B2E2A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1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" name="Shape 14"/>
          <p:cNvCxnSpPr/>
          <p:nvPr userDrawn="1"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769F5F-0C6C-436D-94F0-6615932FBC52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927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1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E48B7B-7E2B-4F32-95BE-42F86CDD8A5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79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377" indent="-263452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178" indent="-266626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3977" indent="-266626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066" indent="-266626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0865" indent="-271387">
              <a:lnSpc>
                <a:spcPts val="3599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599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Avaloq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90AAC2-DF69-4694-B844-3FD5BD0D1C82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12 </a:t>
            </a:r>
            <a:r>
              <a:rPr lang="es-ES" dirty="0" err="1" smtClean="0">
                <a:solidFill>
                  <a:srgbClr val="FFFFFF"/>
                </a:solidFill>
              </a:rPr>
              <a:t>April</a:t>
            </a:r>
            <a:r>
              <a:rPr lang="es-ES" dirty="0" smtClean="0">
                <a:solidFill>
                  <a:srgbClr val="FFFFFF"/>
                </a:solidFill>
              </a:rPr>
              <a:t> 2012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7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1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4"/>
            <a:ext cx="8077200" cy="106679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4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DE9C2D-AB69-4942-8B27-341A71EFC42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392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1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Avaloq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4F7947-FE38-4308-8751-91D24F4CC67F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12 </a:t>
            </a:r>
            <a:r>
              <a:rPr lang="es-ES" dirty="0" err="1" smtClean="0">
                <a:solidFill>
                  <a:srgbClr val="FFFFFF"/>
                </a:solidFill>
              </a:rPr>
              <a:t>April</a:t>
            </a:r>
            <a:r>
              <a:rPr lang="es-ES" dirty="0" smtClean="0">
                <a:solidFill>
                  <a:srgbClr val="FFFFFF"/>
                </a:solidFill>
              </a:rPr>
              <a:t> 2012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80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1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1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4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Avaloq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7EABAC-43EA-46AF-ADF1-E6EE1831993E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12 </a:t>
            </a:r>
            <a:r>
              <a:rPr lang="es-ES" dirty="0" err="1" smtClean="0">
                <a:solidFill>
                  <a:srgbClr val="FFFFFF"/>
                </a:solidFill>
              </a:rPr>
              <a:t>April</a:t>
            </a:r>
            <a:r>
              <a:rPr lang="es-ES" dirty="0" smtClean="0">
                <a:solidFill>
                  <a:srgbClr val="FFFFFF"/>
                </a:solidFill>
              </a:rPr>
              <a:t> 2012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02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40"/>
          <p:cNvCxnSpPr/>
          <p:nvPr/>
        </p:nvCxnSpPr>
        <p:spPr>
          <a:xfrm rot="5400000" flipH="1" flipV="1">
            <a:off x="5096667" y="-2734280"/>
            <a:ext cx="152649" cy="683960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1"/>
          <p:cNvGrpSpPr>
            <a:grpSpLocks noChangeAspect="1"/>
          </p:cNvGrpSpPr>
          <p:nvPr userDrawn="1"/>
        </p:nvGrpSpPr>
        <p:grpSpPr bwMode="auto">
          <a:xfrm>
            <a:off x="968225" y="5768451"/>
            <a:ext cx="1232283" cy="935500"/>
            <a:chOff x="518032" y="-1032869"/>
            <a:chExt cx="6161413" cy="4678943"/>
          </a:xfrm>
        </p:grpSpPr>
        <p:grpSp>
          <p:nvGrpSpPr>
            <p:cNvPr id="7" name="Group 73"/>
            <p:cNvGrpSpPr>
              <a:grpSpLocks noChangeAspect="1"/>
            </p:cNvGrpSpPr>
            <p:nvPr/>
          </p:nvGrpSpPr>
          <p:grpSpPr bwMode="auto"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gray">
              <a:xfrm>
                <a:off x="2293363" y="5988295"/>
                <a:ext cx="57411" cy="107460"/>
              </a:xfrm>
              <a:prstGeom prst="rect">
                <a:avLst/>
              </a:prstGeom>
              <a:solidFill>
                <a:srgbClr val="F44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gray">
              <a:xfrm>
                <a:off x="2131178" y="5757453"/>
                <a:ext cx="44494" cy="66334"/>
              </a:xfrm>
              <a:prstGeom prst="rect">
                <a:avLst/>
              </a:prstGeom>
              <a:solidFill>
                <a:srgbClr val="F6B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gray">
              <a:xfrm>
                <a:off x="1904406" y="5714999"/>
                <a:ext cx="226772" cy="42454"/>
              </a:xfrm>
              <a:prstGeom prst="rect">
                <a:avLst/>
              </a:prstGeom>
              <a:solidFill>
                <a:srgbClr val="F48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gray">
              <a:xfrm>
                <a:off x="1904406" y="5757453"/>
                <a:ext cx="226772" cy="66334"/>
              </a:xfrm>
              <a:prstGeom prst="rect">
                <a:avLst/>
              </a:prstGeom>
              <a:solidFill>
                <a:srgbClr val="EB6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gray">
              <a:xfrm>
                <a:off x="2175671" y="5823787"/>
                <a:ext cx="117692" cy="164508"/>
              </a:xfrm>
              <a:prstGeom prst="rect">
                <a:avLst/>
              </a:prstGeom>
              <a:solidFill>
                <a:srgbClr val="F3B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gray">
              <a:xfrm>
                <a:off x="2175671" y="5988295"/>
                <a:ext cx="117692" cy="107460"/>
              </a:xfrm>
              <a:prstGeom prst="rect">
                <a:avLst/>
              </a:prstGeom>
              <a:solidFill>
                <a:srgbClr val="E934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gray">
              <a:xfrm>
                <a:off x="2131178" y="5823787"/>
                <a:ext cx="44494" cy="164508"/>
              </a:xfrm>
              <a:prstGeom prst="rect">
                <a:avLst/>
              </a:prstGeom>
              <a:solidFill>
                <a:srgbClr val="EA8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gray">
              <a:xfrm>
                <a:off x="2131178" y="5988295"/>
                <a:ext cx="44494" cy="107460"/>
              </a:xfrm>
              <a:prstGeom prst="rect">
                <a:avLst/>
              </a:prstGeom>
              <a:solidFill>
                <a:srgbClr val="E025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Freeform 33"/>
              <p:cNvSpPr>
                <a:spLocks/>
              </p:cNvSpPr>
              <p:nvPr userDrawn="1"/>
            </p:nvSpPr>
            <p:spPr bwMode="gray">
              <a:xfrm>
                <a:off x="1904406" y="5823787"/>
                <a:ext cx="226772" cy="164508"/>
              </a:xfrm>
              <a:custGeom>
                <a:avLst/>
                <a:gdLst>
                  <a:gd name="T0" fmla="*/ 0 w 159"/>
                  <a:gd name="T1" fmla="*/ 0 h 120"/>
                  <a:gd name="T2" fmla="*/ 2147483647 w 159"/>
                  <a:gd name="T3" fmla="*/ 0 h 120"/>
                  <a:gd name="T4" fmla="*/ 2147483647 w 159"/>
                  <a:gd name="T5" fmla="*/ 2147483647 h 120"/>
                  <a:gd name="T6" fmla="*/ 2147483647 w 159"/>
                  <a:gd name="T7" fmla="*/ 2147483647 h 120"/>
                  <a:gd name="T8" fmla="*/ 2147483647 w 159"/>
                  <a:gd name="T9" fmla="*/ 2147483647 h 120"/>
                  <a:gd name="T10" fmla="*/ 0 w 159"/>
                  <a:gd name="T11" fmla="*/ 2147483647 h 120"/>
                  <a:gd name="T12" fmla="*/ 0 w 159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98" y="5988295"/>
                <a:ext cx="84680" cy="107460"/>
              </a:xfrm>
              <a:prstGeom prst="rect">
                <a:avLst/>
              </a:prstGeom>
              <a:solidFill>
                <a:srgbClr val="D6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gray">
              <a:xfrm>
                <a:off x="1904406" y="5933901"/>
                <a:ext cx="142092" cy="54394"/>
              </a:xfrm>
              <a:prstGeom prst="rect">
                <a:avLst/>
              </a:prstGeom>
              <a:solidFill>
                <a:srgbClr val="C9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 userDrawn="1"/>
            </p:nvSpPr>
            <p:spPr bwMode="gray">
              <a:xfrm>
                <a:off x="1904406" y="5988295"/>
                <a:ext cx="142092" cy="107460"/>
              </a:xfrm>
              <a:prstGeom prst="rect">
                <a:avLst/>
              </a:prstGeom>
              <a:solidFill>
                <a:srgbClr val="C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gray">
              <a:xfrm>
                <a:off x="2293363" y="5988295"/>
                <a:ext cx="57411" cy="107460"/>
              </a:xfrm>
              <a:prstGeom prst="rect">
                <a:avLst/>
              </a:prstGeom>
              <a:solidFill>
                <a:srgbClr val="F44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gray">
              <a:xfrm>
                <a:off x="2131178" y="5757453"/>
                <a:ext cx="44494" cy="66334"/>
              </a:xfrm>
              <a:prstGeom prst="rect">
                <a:avLst/>
              </a:prstGeom>
              <a:solidFill>
                <a:srgbClr val="F6B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gray">
              <a:xfrm>
                <a:off x="1904406" y="5714999"/>
                <a:ext cx="226772" cy="42454"/>
              </a:xfrm>
              <a:prstGeom prst="rect">
                <a:avLst/>
              </a:prstGeom>
              <a:solidFill>
                <a:srgbClr val="F48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gray">
              <a:xfrm>
                <a:off x="1904406" y="5757453"/>
                <a:ext cx="226772" cy="66334"/>
              </a:xfrm>
              <a:prstGeom prst="rect">
                <a:avLst/>
              </a:prstGeom>
              <a:solidFill>
                <a:srgbClr val="EB6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gray">
              <a:xfrm>
                <a:off x="2175671" y="5823787"/>
                <a:ext cx="117692" cy="164508"/>
              </a:xfrm>
              <a:prstGeom prst="rect">
                <a:avLst/>
              </a:prstGeom>
              <a:solidFill>
                <a:srgbClr val="F3B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gray">
              <a:xfrm>
                <a:off x="2175671" y="5988295"/>
                <a:ext cx="117692" cy="107460"/>
              </a:xfrm>
              <a:prstGeom prst="rect">
                <a:avLst/>
              </a:prstGeom>
              <a:solidFill>
                <a:srgbClr val="E934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gray">
              <a:xfrm>
                <a:off x="2131178" y="5823787"/>
                <a:ext cx="44494" cy="164508"/>
              </a:xfrm>
              <a:prstGeom prst="rect">
                <a:avLst/>
              </a:prstGeom>
              <a:solidFill>
                <a:srgbClr val="EA8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gray">
              <a:xfrm>
                <a:off x="2131178" y="5988295"/>
                <a:ext cx="44494" cy="107460"/>
              </a:xfrm>
              <a:prstGeom prst="rect">
                <a:avLst/>
              </a:prstGeom>
              <a:solidFill>
                <a:srgbClr val="E025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gray">
              <a:xfrm>
                <a:off x="1904406" y="5823787"/>
                <a:ext cx="226772" cy="164508"/>
              </a:xfrm>
              <a:custGeom>
                <a:avLst/>
                <a:gdLst>
                  <a:gd name="T0" fmla="*/ 0 w 159"/>
                  <a:gd name="T1" fmla="*/ 0 h 120"/>
                  <a:gd name="T2" fmla="*/ 2147483647 w 159"/>
                  <a:gd name="T3" fmla="*/ 0 h 120"/>
                  <a:gd name="T4" fmla="*/ 2147483647 w 159"/>
                  <a:gd name="T5" fmla="*/ 2147483647 h 120"/>
                  <a:gd name="T6" fmla="*/ 2147483647 w 159"/>
                  <a:gd name="T7" fmla="*/ 2147483647 h 120"/>
                  <a:gd name="T8" fmla="*/ 2147483647 w 159"/>
                  <a:gd name="T9" fmla="*/ 2147483647 h 120"/>
                  <a:gd name="T10" fmla="*/ 0 w 159"/>
                  <a:gd name="T11" fmla="*/ 2147483647 h 120"/>
                  <a:gd name="T12" fmla="*/ 0 w 159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gray">
              <a:xfrm>
                <a:off x="2046498" y="5988295"/>
                <a:ext cx="84680" cy="107460"/>
              </a:xfrm>
              <a:prstGeom prst="rect">
                <a:avLst/>
              </a:prstGeom>
              <a:solidFill>
                <a:srgbClr val="D6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gray">
              <a:xfrm>
                <a:off x="1904406" y="5933901"/>
                <a:ext cx="142092" cy="54394"/>
              </a:xfrm>
              <a:prstGeom prst="rect">
                <a:avLst/>
              </a:prstGeom>
              <a:solidFill>
                <a:srgbClr val="C9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gray">
              <a:xfrm>
                <a:off x="1904406" y="5988295"/>
                <a:ext cx="142092" cy="107460"/>
              </a:xfrm>
              <a:prstGeom prst="rect">
                <a:avLst/>
              </a:prstGeom>
              <a:solidFill>
                <a:srgbClr val="C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716" y="977393"/>
                <a:ext cx="1147150" cy="266167"/>
              </a:xfrm>
              <a:prstGeom prst="rect">
                <a:avLst/>
              </a:prstGeom>
              <a:solidFill>
                <a:srgbClr val="A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990"/>
                <a:ext cx="4574163" cy="1723084"/>
              </a:xfrm>
              <a:custGeom>
                <a:avLst/>
                <a:gdLst>
                  <a:gd name="T0" fmla="*/ 2147483647 w 4127"/>
                  <a:gd name="T1" fmla="*/ 2147483647 h 1544"/>
                  <a:gd name="T2" fmla="*/ 2147483647 w 4127"/>
                  <a:gd name="T3" fmla="*/ 2147483647 h 1544"/>
                  <a:gd name="T4" fmla="*/ 2147483647 w 4127"/>
                  <a:gd name="T5" fmla="*/ 2147483647 h 1544"/>
                  <a:gd name="T6" fmla="*/ 2147483647 w 4127"/>
                  <a:gd name="T7" fmla="*/ 2147483647 h 1544"/>
                  <a:gd name="T8" fmla="*/ 2147483647 w 4127"/>
                  <a:gd name="T9" fmla="*/ 2147483647 h 1544"/>
                  <a:gd name="T10" fmla="*/ 2147483647 w 4127"/>
                  <a:gd name="T11" fmla="*/ 2147483647 h 1544"/>
                  <a:gd name="T12" fmla="*/ 2147483647 w 4127"/>
                  <a:gd name="T13" fmla="*/ 2147483647 h 1544"/>
                  <a:gd name="T14" fmla="*/ 2147483647 w 4127"/>
                  <a:gd name="T15" fmla="*/ 2147483647 h 1544"/>
                  <a:gd name="T16" fmla="*/ 2147483647 w 4127"/>
                  <a:gd name="T17" fmla="*/ 2147483647 h 1544"/>
                  <a:gd name="T18" fmla="*/ 2147483647 w 4127"/>
                  <a:gd name="T19" fmla="*/ 2147483647 h 1544"/>
                  <a:gd name="T20" fmla="*/ 2147483647 w 4127"/>
                  <a:gd name="T21" fmla="*/ 2147483647 h 1544"/>
                  <a:gd name="T22" fmla="*/ 2147483647 w 4127"/>
                  <a:gd name="T23" fmla="*/ 2147483647 h 1544"/>
                  <a:gd name="T24" fmla="*/ 2147483647 w 4127"/>
                  <a:gd name="T25" fmla="*/ 2147483647 h 1544"/>
                  <a:gd name="T26" fmla="*/ 2147483647 w 4127"/>
                  <a:gd name="T27" fmla="*/ 2147483647 h 1544"/>
                  <a:gd name="T28" fmla="*/ 2147483647 w 4127"/>
                  <a:gd name="T29" fmla="*/ 2147483647 h 1544"/>
                  <a:gd name="T30" fmla="*/ 2147483647 w 4127"/>
                  <a:gd name="T31" fmla="*/ 2147483647 h 1544"/>
                  <a:gd name="T32" fmla="*/ 2147483647 w 4127"/>
                  <a:gd name="T33" fmla="*/ 2147483647 h 1544"/>
                  <a:gd name="T34" fmla="*/ 2147483647 w 4127"/>
                  <a:gd name="T35" fmla="*/ 2147483647 h 1544"/>
                  <a:gd name="T36" fmla="*/ 2147483647 w 4127"/>
                  <a:gd name="T37" fmla="*/ 2147483647 h 1544"/>
                  <a:gd name="T38" fmla="*/ 2147483647 w 4127"/>
                  <a:gd name="T39" fmla="*/ 2147483647 h 1544"/>
                  <a:gd name="T40" fmla="*/ 2147483647 w 4127"/>
                  <a:gd name="T41" fmla="*/ 2147483647 h 1544"/>
                  <a:gd name="T42" fmla="*/ 2147483647 w 4127"/>
                  <a:gd name="T43" fmla="*/ 2147483647 h 1544"/>
                  <a:gd name="T44" fmla="*/ 2147483647 w 4127"/>
                  <a:gd name="T45" fmla="*/ 2147483647 h 1544"/>
                  <a:gd name="T46" fmla="*/ 2147483647 w 4127"/>
                  <a:gd name="T47" fmla="*/ 2147483647 h 1544"/>
                  <a:gd name="T48" fmla="*/ 2147483647 w 4127"/>
                  <a:gd name="T49" fmla="*/ 2147483647 h 1544"/>
                  <a:gd name="T50" fmla="*/ 2147483647 w 4127"/>
                  <a:gd name="T51" fmla="*/ 2147483647 h 1544"/>
                  <a:gd name="T52" fmla="*/ 2147483647 w 4127"/>
                  <a:gd name="T53" fmla="*/ 2147483647 h 1544"/>
                  <a:gd name="T54" fmla="*/ 2147483647 w 4127"/>
                  <a:gd name="T55" fmla="*/ 2147483647 h 1544"/>
                  <a:gd name="T56" fmla="*/ 2147483647 w 4127"/>
                  <a:gd name="T57" fmla="*/ 2147483647 h 1544"/>
                  <a:gd name="T58" fmla="*/ 2147483647 w 4127"/>
                  <a:gd name="T59" fmla="*/ 2147483647 h 1544"/>
                  <a:gd name="T60" fmla="*/ 2147483647 w 4127"/>
                  <a:gd name="T61" fmla="*/ 2147483647 h 1544"/>
                  <a:gd name="T62" fmla="*/ 2147483647 w 4127"/>
                  <a:gd name="T63" fmla="*/ 2147483647 h 1544"/>
                  <a:gd name="T64" fmla="*/ 2147483647 w 4127"/>
                  <a:gd name="T65" fmla="*/ 2147483647 h 1544"/>
                  <a:gd name="T66" fmla="*/ 2147483647 w 4127"/>
                  <a:gd name="T67" fmla="*/ 2147483647 h 1544"/>
                  <a:gd name="T68" fmla="*/ 2147483647 w 4127"/>
                  <a:gd name="T69" fmla="*/ 2147483647 h 1544"/>
                  <a:gd name="T70" fmla="*/ 2147483647 w 4127"/>
                  <a:gd name="T71" fmla="*/ 2147483647 h 1544"/>
                  <a:gd name="T72" fmla="*/ 2147483647 w 4127"/>
                  <a:gd name="T73" fmla="*/ 2147483647 h 1544"/>
                  <a:gd name="T74" fmla="*/ 2147483647 w 4127"/>
                  <a:gd name="T75" fmla="*/ 2147483647 h 1544"/>
                  <a:gd name="T76" fmla="*/ 2147483647 w 4127"/>
                  <a:gd name="T77" fmla="*/ 2147483647 h 1544"/>
                  <a:gd name="T78" fmla="*/ 2147483647 w 4127"/>
                  <a:gd name="T79" fmla="*/ 2147483647 h 1544"/>
                  <a:gd name="T80" fmla="*/ 2147483647 w 4127"/>
                  <a:gd name="T81" fmla="*/ 2147483647 h 1544"/>
                  <a:gd name="T82" fmla="*/ 2147483647 w 4127"/>
                  <a:gd name="T83" fmla="*/ 2147483647 h 1544"/>
                  <a:gd name="T84" fmla="*/ 2147483647 w 4127"/>
                  <a:gd name="T85" fmla="*/ 2147483647 h 1544"/>
                  <a:gd name="T86" fmla="*/ 2147483647 w 4127"/>
                  <a:gd name="T87" fmla="*/ 2147483647 h 1544"/>
                  <a:gd name="T88" fmla="*/ 2147483647 w 4127"/>
                  <a:gd name="T89" fmla="*/ 2147483647 h 1544"/>
                  <a:gd name="T90" fmla="*/ 2147483647 w 4127"/>
                  <a:gd name="T91" fmla="*/ 2147483647 h 1544"/>
                  <a:gd name="T92" fmla="*/ 2147483647 w 4127"/>
                  <a:gd name="T93" fmla="*/ 2147483647 h 1544"/>
                  <a:gd name="T94" fmla="*/ 2147483647 w 4127"/>
                  <a:gd name="T95" fmla="*/ 2147483647 h 1544"/>
                  <a:gd name="T96" fmla="*/ 2147483647 w 4127"/>
                  <a:gd name="T97" fmla="*/ 0 h 1544"/>
                  <a:gd name="T98" fmla="*/ 2147483647 w 4127"/>
                  <a:gd name="T99" fmla="*/ 2147483647 h 1544"/>
                  <a:gd name="T100" fmla="*/ 2147483647 w 4127"/>
                  <a:gd name="T101" fmla="*/ 2147483647 h 1544"/>
                  <a:gd name="T102" fmla="*/ 2147483647 w 4127"/>
                  <a:gd name="T103" fmla="*/ 2147483647 h 1544"/>
                  <a:gd name="T104" fmla="*/ 2147483647 w 4127"/>
                  <a:gd name="T105" fmla="*/ 2147483647 h 1544"/>
                  <a:gd name="T106" fmla="*/ 2147483647 w 4127"/>
                  <a:gd name="T107" fmla="*/ 2147483647 h 1544"/>
                  <a:gd name="T108" fmla="*/ 2147483647 w 4127"/>
                  <a:gd name="T109" fmla="*/ 2147483647 h 1544"/>
                  <a:gd name="T110" fmla="*/ 2147483647 w 4127"/>
                  <a:gd name="T111" fmla="*/ 2147483647 h 1544"/>
                  <a:gd name="T112" fmla="*/ 2147483647 w 4127"/>
                  <a:gd name="T113" fmla="*/ 2147483647 h 1544"/>
                  <a:gd name="T114" fmla="*/ 2147483647 w 4127"/>
                  <a:gd name="T115" fmla="*/ 2147483647 h 1544"/>
                  <a:gd name="T116" fmla="*/ 2147483647 w 4127"/>
                  <a:gd name="T117" fmla="*/ 2147483647 h 15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2" name="Title 1"/>
          <p:cNvSpPr>
            <a:spLocks noGrp="1"/>
          </p:cNvSpPr>
          <p:nvPr>
            <p:ph type="ctrTitle"/>
          </p:nvPr>
        </p:nvSpPr>
        <p:spPr bwMode="black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090963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89165" y="2901733"/>
            <a:ext cx="1209195" cy="151249"/>
            <a:chOff x="489087" y="2521685"/>
            <a:chExt cx="1209752" cy="151219"/>
          </a:xfrm>
        </p:grpSpPr>
        <p:cxnSp>
          <p:nvCxnSpPr>
            <p:cNvPr id="19" name="Straight Connector 32"/>
            <p:cNvCxnSpPr/>
            <p:nvPr userDrawn="1"/>
          </p:nvCxnSpPr>
          <p:spPr>
            <a:xfrm rot="10800000">
              <a:off x="489087" y="2521685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3"/>
            <p:cNvCxnSpPr/>
            <p:nvPr userDrawn="1"/>
          </p:nvCxnSpPr>
          <p:spPr>
            <a:xfrm rot="5400000">
              <a:off x="413477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2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2" y="3048000"/>
            <a:ext cx="914400" cy="762000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icon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picture</a:t>
            </a:r>
            <a:endParaRPr lang="es-ES" noProof="0" dirty="0"/>
          </a:p>
        </p:txBody>
      </p:sp>
      <p:sp>
        <p:nvSpPr>
          <p:cNvPr id="45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62078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81"/>
            <a:ext cx="6324600" cy="3272223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icon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20414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49"/>
          <p:cNvSpPr>
            <a:spLocks noChangeArrowheads="1"/>
          </p:cNvSpPr>
          <p:nvPr/>
        </p:nvSpPr>
        <p:spPr bwMode="gray">
          <a:xfrm>
            <a:off x="7390811" y="686220"/>
            <a:ext cx="1753190" cy="5485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1415" tIns="45706" rIns="91415" bIns="45706"/>
          <a:lstStyle/>
          <a:p>
            <a:pPr defTabSz="914146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48"/>
          <p:cNvSpPr>
            <a:spLocks noChangeArrowheads="1"/>
          </p:cNvSpPr>
          <p:nvPr/>
        </p:nvSpPr>
        <p:spPr bwMode="gray">
          <a:xfrm>
            <a:off x="1753192" y="0"/>
            <a:ext cx="5637621" cy="686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1415" tIns="45706" rIns="91415" bIns="45706"/>
          <a:lstStyle/>
          <a:p>
            <a:pPr defTabSz="914146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650"/>
          <p:cNvSpPr>
            <a:spLocks noChangeArrowheads="1"/>
          </p:cNvSpPr>
          <p:nvPr/>
        </p:nvSpPr>
        <p:spPr bwMode="gray">
          <a:xfrm>
            <a:off x="1753192" y="686220"/>
            <a:ext cx="5637621" cy="54855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endParaRPr lang="es-E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9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611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3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699BCA-DBCB-4617-AFCF-A5204D74CCCD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66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32677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6" y="-3428549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8" y="6477019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9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7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300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4491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13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496704-5B08-4D8E-B3E7-F5CCB68814A7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9862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29"/>
          <p:cNvCxnSpPr/>
          <p:nvPr/>
        </p:nvCxnSpPr>
        <p:spPr>
          <a:xfrm rot="5400000" flipH="1" flipV="1">
            <a:off x="5790728" y="-2057534"/>
            <a:ext cx="152649" cy="5486111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1" smtClean="0"/>
              <a:t>Click to edit Master text styles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1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noProof="1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75AA79-0813-47CF-A11C-1C1F9383CC2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01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9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F907A6-B91F-45F7-B0BA-8E4F1B0A18C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7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370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" name="Shape 14"/>
          <p:cNvCxnSpPr/>
          <p:nvPr userDrawn="1"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769F5F-0C6C-436D-94F0-6615932FBC52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7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1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E48B7B-7E2B-4F32-95BE-42F86CDD8A5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57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377" indent="-263452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178" indent="-266626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3977" indent="-266626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066" indent="-266626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0865" indent="-271387">
              <a:lnSpc>
                <a:spcPts val="3599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599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Avaloq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90AAC2-DF69-4694-B844-3FD5BD0D1C82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12 </a:t>
            </a:r>
            <a:r>
              <a:rPr lang="es-ES" dirty="0" err="1" smtClean="0">
                <a:solidFill>
                  <a:srgbClr val="FFFFFF"/>
                </a:solidFill>
              </a:rPr>
              <a:t>April</a:t>
            </a:r>
            <a:r>
              <a:rPr lang="es-ES" dirty="0" smtClean="0">
                <a:solidFill>
                  <a:srgbClr val="FFFFFF"/>
                </a:solidFill>
              </a:rPr>
              <a:t> 2012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87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1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4"/>
            <a:ext cx="8077200" cy="106679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4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DE9C2D-AB69-4942-8B27-341A71EFC42B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5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1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Avaloq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4F7947-FE38-4308-8751-91D24F4CC67F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12 </a:t>
            </a:r>
            <a:r>
              <a:rPr lang="es-ES" dirty="0" err="1" smtClean="0">
                <a:solidFill>
                  <a:srgbClr val="FFFFFF"/>
                </a:solidFill>
              </a:rPr>
              <a:t>April</a:t>
            </a:r>
            <a:r>
              <a:rPr lang="es-ES" dirty="0" smtClean="0">
                <a:solidFill>
                  <a:srgbClr val="FFFFFF"/>
                </a:solidFill>
              </a:rPr>
              <a:t> 2012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7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1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wCFirm"/>
          <p:cNvSpPr txBox="1">
            <a:spLocks noChangeArrowheads="1"/>
          </p:cNvSpPr>
          <p:nvPr userDrawn="1"/>
        </p:nvSpPr>
        <p:spPr bwMode="auto">
          <a:xfrm>
            <a:off x="533895" y="6477080"/>
            <a:ext cx="2590103" cy="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sz="10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alt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1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4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33893" y="6324431"/>
            <a:ext cx="5256682" cy="152649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FFFFFF"/>
                </a:solidFill>
              </a:rPr>
              <a:t>Avaloq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7EABAC-43EA-46AF-ADF1-E6EE1831993E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FFFFFF"/>
                </a:solidFill>
              </a:rPr>
              <a:t>12 </a:t>
            </a:r>
            <a:r>
              <a:rPr lang="es-ES" dirty="0" err="1" smtClean="0">
                <a:solidFill>
                  <a:srgbClr val="FFFFFF"/>
                </a:solidFill>
              </a:rPr>
              <a:t>April</a:t>
            </a:r>
            <a:r>
              <a:rPr lang="es-ES" dirty="0" smtClean="0">
                <a:solidFill>
                  <a:srgbClr val="FFFFFF"/>
                </a:solidFill>
              </a:rPr>
              <a:t> 2012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3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40"/>
          <p:cNvCxnSpPr/>
          <p:nvPr/>
        </p:nvCxnSpPr>
        <p:spPr>
          <a:xfrm rot="5400000" flipH="1" flipV="1">
            <a:off x="5096667" y="-2734280"/>
            <a:ext cx="152649" cy="683960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1"/>
          <p:cNvGrpSpPr>
            <a:grpSpLocks noChangeAspect="1"/>
          </p:cNvGrpSpPr>
          <p:nvPr userDrawn="1"/>
        </p:nvGrpSpPr>
        <p:grpSpPr bwMode="auto">
          <a:xfrm>
            <a:off x="968225" y="5768451"/>
            <a:ext cx="1232283" cy="935500"/>
            <a:chOff x="518032" y="-1032869"/>
            <a:chExt cx="6161413" cy="4678943"/>
          </a:xfrm>
        </p:grpSpPr>
        <p:grpSp>
          <p:nvGrpSpPr>
            <p:cNvPr id="7" name="Group 73"/>
            <p:cNvGrpSpPr>
              <a:grpSpLocks noChangeAspect="1"/>
            </p:cNvGrpSpPr>
            <p:nvPr/>
          </p:nvGrpSpPr>
          <p:grpSpPr bwMode="auto"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gray">
              <a:xfrm>
                <a:off x="2293363" y="5988295"/>
                <a:ext cx="57411" cy="107460"/>
              </a:xfrm>
              <a:prstGeom prst="rect">
                <a:avLst/>
              </a:prstGeom>
              <a:solidFill>
                <a:srgbClr val="F44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gray">
              <a:xfrm>
                <a:off x="2131178" y="5757453"/>
                <a:ext cx="44494" cy="66334"/>
              </a:xfrm>
              <a:prstGeom prst="rect">
                <a:avLst/>
              </a:prstGeom>
              <a:solidFill>
                <a:srgbClr val="F6B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gray">
              <a:xfrm>
                <a:off x="1904406" y="5714999"/>
                <a:ext cx="226772" cy="42454"/>
              </a:xfrm>
              <a:prstGeom prst="rect">
                <a:avLst/>
              </a:prstGeom>
              <a:solidFill>
                <a:srgbClr val="F48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gray">
              <a:xfrm>
                <a:off x="1904406" y="5757453"/>
                <a:ext cx="226772" cy="66334"/>
              </a:xfrm>
              <a:prstGeom prst="rect">
                <a:avLst/>
              </a:prstGeom>
              <a:solidFill>
                <a:srgbClr val="EB6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gray">
              <a:xfrm>
                <a:off x="2175671" y="5823787"/>
                <a:ext cx="117692" cy="164508"/>
              </a:xfrm>
              <a:prstGeom prst="rect">
                <a:avLst/>
              </a:prstGeom>
              <a:solidFill>
                <a:srgbClr val="F3B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gray">
              <a:xfrm>
                <a:off x="2175671" y="5988295"/>
                <a:ext cx="117692" cy="107460"/>
              </a:xfrm>
              <a:prstGeom prst="rect">
                <a:avLst/>
              </a:prstGeom>
              <a:solidFill>
                <a:srgbClr val="E934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gray">
              <a:xfrm>
                <a:off x="2131178" y="5823787"/>
                <a:ext cx="44494" cy="164508"/>
              </a:xfrm>
              <a:prstGeom prst="rect">
                <a:avLst/>
              </a:prstGeom>
              <a:solidFill>
                <a:srgbClr val="EA8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gray">
              <a:xfrm>
                <a:off x="2131178" y="5988295"/>
                <a:ext cx="44494" cy="107460"/>
              </a:xfrm>
              <a:prstGeom prst="rect">
                <a:avLst/>
              </a:prstGeom>
              <a:solidFill>
                <a:srgbClr val="E025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Freeform 33"/>
              <p:cNvSpPr>
                <a:spLocks/>
              </p:cNvSpPr>
              <p:nvPr userDrawn="1"/>
            </p:nvSpPr>
            <p:spPr bwMode="gray">
              <a:xfrm>
                <a:off x="1904406" y="5823787"/>
                <a:ext cx="226772" cy="164508"/>
              </a:xfrm>
              <a:custGeom>
                <a:avLst/>
                <a:gdLst>
                  <a:gd name="T0" fmla="*/ 0 w 159"/>
                  <a:gd name="T1" fmla="*/ 0 h 120"/>
                  <a:gd name="T2" fmla="*/ 2147483647 w 159"/>
                  <a:gd name="T3" fmla="*/ 0 h 120"/>
                  <a:gd name="T4" fmla="*/ 2147483647 w 159"/>
                  <a:gd name="T5" fmla="*/ 2147483647 h 120"/>
                  <a:gd name="T6" fmla="*/ 2147483647 w 159"/>
                  <a:gd name="T7" fmla="*/ 2147483647 h 120"/>
                  <a:gd name="T8" fmla="*/ 2147483647 w 159"/>
                  <a:gd name="T9" fmla="*/ 2147483647 h 120"/>
                  <a:gd name="T10" fmla="*/ 0 w 159"/>
                  <a:gd name="T11" fmla="*/ 2147483647 h 120"/>
                  <a:gd name="T12" fmla="*/ 0 w 159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98" y="5988295"/>
                <a:ext cx="84680" cy="107460"/>
              </a:xfrm>
              <a:prstGeom prst="rect">
                <a:avLst/>
              </a:prstGeom>
              <a:solidFill>
                <a:srgbClr val="D6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gray">
              <a:xfrm>
                <a:off x="1904406" y="5933901"/>
                <a:ext cx="142092" cy="54394"/>
              </a:xfrm>
              <a:prstGeom prst="rect">
                <a:avLst/>
              </a:prstGeom>
              <a:solidFill>
                <a:srgbClr val="C9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 userDrawn="1"/>
            </p:nvSpPr>
            <p:spPr bwMode="gray">
              <a:xfrm>
                <a:off x="1904406" y="5988295"/>
                <a:ext cx="142092" cy="107460"/>
              </a:xfrm>
              <a:prstGeom prst="rect">
                <a:avLst/>
              </a:prstGeom>
              <a:solidFill>
                <a:srgbClr val="C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gray">
              <a:xfrm>
                <a:off x="2293363" y="5988295"/>
                <a:ext cx="57411" cy="107460"/>
              </a:xfrm>
              <a:prstGeom prst="rect">
                <a:avLst/>
              </a:prstGeom>
              <a:solidFill>
                <a:srgbClr val="F44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gray">
              <a:xfrm>
                <a:off x="2131178" y="5757453"/>
                <a:ext cx="44494" cy="66334"/>
              </a:xfrm>
              <a:prstGeom prst="rect">
                <a:avLst/>
              </a:prstGeom>
              <a:solidFill>
                <a:srgbClr val="F6B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gray">
              <a:xfrm>
                <a:off x="1904406" y="5714999"/>
                <a:ext cx="226772" cy="42454"/>
              </a:xfrm>
              <a:prstGeom prst="rect">
                <a:avLst/>
              </a:prstGeom>
              <a:solidFill>
                <a:srgbClr val="F48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gray">
              <a:xfrm>
                <a:off x="1904406" y="5757453"/>
                <a:ext cx="226772" cy="66334"/>
              </a:xfrm>
              <a:prstGeom prst="rect">
                <a:avLst/>
              </a:prstGeom>
              <a:solidFill>
                <a:srgbClr val="EB66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gray">
              <a:xfrm>
                <a:off x="2175671" y="5823787"/>
                <a:ext cx="117692" cy="164508"/>
              </a:xfrm>
              <a:prstGeom prst="rect">
                <a:avLst/>
              </a:prstGeom>
              <a:solidFill>
                <a:srgbClr val="F3BF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gray">
              <a:xfrm>
                <a:off x="2175671" y="5988295"/>
                <a:ext cx="117692" cy="107460"/>
              </a:xfrm>
              <a:prstGeom prst="rect">
                <a:avLst/>
              </a:prstGeom>
              <a:solidFill>
                <a:srgbClr val="E934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gray">
              <a:xfrm>
                <a:off x="2131178" y="5823787"/>
                <a:ext cx="44494" cy="164508"/>
              </a:xfrm>
              <a:prstGeom prst="rect">
                <a:avLst/>
              </a:prstGeom>
              <a:solidFill>
                <a:srgbClr val="EA8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gray">
              <a:xfrm>
                <a:off x="2131178" y="5988295"/>
                <a:ext cx="44494" cy="107460"/>
              </a:xfrm>
              <a:prstGeom prst="rect">
                <a:avLst/>
              </a:prstGeom>
              <a:solidFill>
                <a:srgbClr val="E025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gray">
              <a:xfrm>
                <a:off x="1904406" y="5823787"/>
                <a:ext cx="226772" cy="164508"/>
              </a:xfrm>
              <a:custGeom>
                <a:avLst/>
                <a:gdLst>
                  <a:gd name="T0" fmla="*/ 0 w 159"/>
                  <a:gd name="T1" fmla="*/ 0 h 120"/>
                  <a:gd name="T2" fmla="*/ 2147483647 w 159"/>
                  <a:gd name="T3" fmla="*/ 0 h 120"/>
                  <a:gd name="T4" fmla="*/ 2147483647 w 159"/>
                  <a:gd name="T5" fmla="*/ 2147483647 h 120"/>
                  <a:gd name="T6" fmla="*/ 2147483647 w 159"/>
                  <a:gd name="T7" fmla="*/ 2147483647 h 120"/>
                  <a:gd name="T8" fmla="*/ 2147483647 w 159"/>
                  <a:gd name="T9" fmla="*/ 2147483647 h 120"/>
                  <a:gd name="T10" fmla="*/ 0 w 159"/>
                  <a:gd name="T11" fmla="*/ 2147483647 h 120"/>
                  <a:gd name="T12" fmla="*/ 0 w 159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gray">
              <a:xfrm>
                <a:off x="2046498" y="5988295"/>
                <a:ext cx="84680" cy="107460"/>
              </a:xfrm>
              <a:prstGeom prst="rect">
                <a:avLst/>
              </a:prstGeom>
              <a:solidFill>
                <a:srgbClr val="D6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gray">
              <a:xfrm>
                <a:off x="1904406" y="5933901"/>
                <a:ext cx="142092" cy="54394"/>
              </a:xfrm>
              <a:prstGeom prst="rect">
                <a:avLst/>
              </a:prstGeom>
              <a:solidFill>
                <a:srgbClr val="C9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gray">
              <a:xfrm>
                <a:off x="1904406" y="5988295"/>
                <a:ext cx="142092" cy="107460"/>
              </a:xfrm>
              <a:prstGeom prst="rect">
                <a:avLst/>
              </a:prstGeom>
              <a:solidFill>
                <a:srgbClr val="C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9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716" y="977393"/>
                <a:ext cx="1147150" cy="266167"/>
              </a:xfrm>
              <a:prstGeom prst="rect">
                <a:avLst/>
              </a:prstGeom>
              <a:solidFill>
                <a:srgbClr val="A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990"/>
                <a:ext cx="4574163" cy="1723084"/>
              </a:xfrm>
              <a:custGeom>
                <a:avLst/>
                <a:gdLst>
                  <a:gd name="T0" fmla="*/ 2147483647 w 4127"/>
                  <a:gd name="T1" fmla="*/ 2147483647 h 1544"/>
                  <a:gd name="T2" fmla="*/ 2147483647 w 4127"/>
                  <a:gd name="T3" fmla="*/ 2147483647 h 1544"/>
                  <a:gd name="T4" fmla="*/ 2147483647 w 4127"/>
                  <a:gd name="T5" fmla="*/ 2147483647 h 1544"/>
                  <a:gd name="T6" fmla="*/ 2147483647 w 4127"/>
                  <a:gd name="T7" fmla="*/ 2147483647 h 1544"/>
                  <a:gd name="T8" fmla="*/ 2147483647 w 4127"/>
                  <a:gd name="T9" fmla="*/ 2147483647 h 1544"/>
                  <a:gd name="T10" fmla="*/ 2147483647 w 4127"/>
                  <a:gd name="T11" fmla="*/ 2147483647 h 1544"/>
                  <a:gd name="T12" fmla="*/ 2147483647 w 4127"/>
                  <a:gd name="T13" fmla="*/ 2147483647 h 1544"/>
                  <a:gd name="T14" fmla="*/ 2147483647 w 4127"/>
                  <a:gd name="T15" fmla="*/ 2147483647 h 1544"/>
                  <a:gd name="T16" fmla="*/ 2147483647 w 4127"/>
                  <a:gd name="T17" fmla="*/ 2147483647 h 1544"/>
                  <a:gd name="T18" fmla="*/ 2147483647 w 4127"/>
                  <a:gd name="T19" fmla="*/ 2147483647 h 1544"/>
                  <a:gd name="T20" fmla="*/ 2147483647 w 4127"/>
                  <a:gd name="T21" fmla="*/ 2147483647 h 1544"/>
                  <a:gd name="T22" fmla="*/ 2147483647 w 4127"/>
                  <a:gd name="T23" fmla="*/ 2147483647 h 1544"/>
                  <a:gd name="T24" fmla="*/ 2147483647 w 4127"/>
                  <a:gd name="T25" fmla="*/ 2147483647 h 1544"/>
                  <a:gd name="T26" fmla="*/ 2147483647 w 4127"/>
                  <a:gd name="T27" fmla="*/ 2147483647 h 1544"/>
                  <a:gd name="T28" fmla="*/ 2147483647 w 4127"/>
                  <a:gd name="T29" fmla="*/ 2147483647 h 1544"/>
                  <a:gd name="T30" fmla="*/ 2147483647 w 4127"/>
                  <a:gd name="T31" fmla="*/ 2147483647 h 1544"/>
                  <a:gd name="T32" fmla="*/ 2147483647 w 4127"/>
                  <a:gd name="T33" fmla="*/ 2147483647 h 1544"/>
                  <a:gd name="T34" fmla="*/ 2147483647 w 4127"/>
                  <a:gd name="T35" fmla="*/ 2147483647 h 1544"/>
                  <a:gd name="T36" fmla="*/ 2147483647 w 4127"/>
                  <a:gd name="T37" fmla="*/ 2147483647 h 1544"/>
                  <a:gd name="T38" fmla="*/ 2147483647 w 4127"/>
                  <a:gd name="T39" fmla="*/ 2147483647 h 1544"/>
                  <a:gd name="T40" fmla="*/ 2147483647 w 4127"/>
                  <a:gd name="T41" fmla="*/ 2147483647 h 1544"/>
                  <a:gd name="T42" fmla="*/ 2147483647 w 4127"/>
                  <a:gd name="T43" fmla="*/ 2147483647 h 1544"/>
                  <a:gd name="T44" fmla="*/ 2147483647 w 4127"/>
                  <a:gd name="T45" fmla="*/ 2147483647 h 1544"/>
                  <a:gd name="T46" fmla="*/ 2147483647 w 4127"/>
                  <a:gd name="T47" fmla="*/ 2147483647 h 1544"/>
                  <a:gd name="T48" fmla="*/ 2147483647 w 4127"/>
                  <a:gd name="T49" fmla="*/ 2147483647 h 1544"/>
                  <a:gd name="T50" fmla="*/ 2147483647 w 4127"/>
                  <a:gd name="T51" fmla="*/ 2147483647 h 1544"/>
                  <a:gd name="T52" fmla="*/ 2147483647 w 4127"/>
                  <a:gd name="T53" fmla="*/ 2147483647 h 1544"/>
                  <a:gd name="T54" fmla="*/ 2147483647 w 4127"/>
                  <a:gd name="T55" fmla="*/ 2147483647 h 1544"/>
                  <a:gd name="T56" fmla="*/ 2147483647 w 4127"/>
                  <a:gd name="T57" fmla="*/ 2147483647 h 1544"/>
                  <a:gd name="T58" fmla="*/ 2147483647 w 4127"/>
                  <a:gd name="T59" fmla="*/ 2147483647 h 1544"/>
                  <a:gd name="T60" fmla="*/ 2147483647 w 4127"/>
                  <a:gd name="T61" fmla="*/ 2147483647 h 1544"/>
                  <a:gd name="T62" fmla="*/ 2147483647 w 4127"/>
                  <a:gd name="T63" fmla="*/ 2147483647 h 1544"/>
                  <a:gd name="T64" fmla="*/ 2147483647 w 4127"/>
                  <a:gd name="T65" fmla="*/ 2147483647 h 1544"/>
                  <a:gd name="T66" fmla="*/ 2147483647 w 4127"/>
                  <a:gd name="T67" fmla="*/ 2147483647 h 1544"/>
                  <a:gd name="T68" fmla="*/ 2147483647 w 4127"/>
                  <a:gd name="T69" fmla="*/ 2147483647 h 1544"/>
                  <a:gd name="T70" fmla="*/ 2147483647 w 4127"/>
                  <a:gd name="T71" fmla="*/ 2147483647 h 1544"/>
                  <a:gd name="T72" fmla="*/ 2147483647 w 4127"/>
                  <a:gd name="T73" fmla="*/ 2147483647 h 1544"/>
                  <a:gd name="T74" fmla="*/ 2147483647 w 4127"/>
                  <a:gd name="T75" fmla="*/ 2147483647 h 1544"/>
                  <a:gd name="T76" fmla="*/ 2147483647 w 4127"/>
                  <a:gd name="T77" fmla="*/ 2147483647 h 1544"/>
                  <a:gd name="T78" fmla="*/ 2147483647 w 4127"/>
                  <a:gd name="T79" fmla="*/ 2147483647 h 1544"/>
                  <a:gd name="T80" fmla="*/ 2147483647 w 4127"/>
                  <a:gd name="T81" fmla="*/ 2147483647 h 1544"/>
                  <a:gd name="T82" fmla="*/ 2147483647 w 4127"/>
                  <a:gd name="T83" fmla="*/ 2147483647 h 1544"/>
                  <a:gd name="T84" fmla="*/ 2147483647 w 4127"/>
                  <a:gd name="T85" fmla="*/ 2147483647 h 1544"/>
                  <a:gd name="T86" fmla="*/ 2147483647 w 4127"/>
                  <a:gd name="T87" fmla="*/ 2147483647 h 1544"/>
                  <a:gd name="T88" fmla="*/ 2147483647 w 4127"/>
                  <a:gd name="T89" fmla="*/ 2147483647 h 1544"/>
                  <a:gd name="T90" fmla="*/ 2147483647 w 4127"/>
                  <a:gd name="T91" fmla="*/ 2147483647 h 1544"/>
                  <a:gd name="T92" fmla="*/ 2147483647 w 4127"/>
                  <a:gd name="T93" fmla="*/ 2147483647 h 1544"/>
                  <a:gd name="T94" fmla="*/ 2147483647 w 4127"/>
                  <a:gd name="T95" fmla="*/ 2147483647 h 1544"/>
                  <a:gd name="T96" fmla="*/ 2147483647 w 4127"/>
                  <a:gd name="T97" fmla="*/ 0 h 1544"/>
                  <a:gd name="T98" fmla="*/ 2147483647 w 4127"/>
                  <a:gd name="T99" fmla="*/ 2147483647 h 1544"/>
                  <a:gd name="T100" fmla="*/ 2147483647 w 4127"/>
                  <a:gd name="T101" fmla="*/ 2147483647 h 1544"/>
                  <a:gd name="T102" fmla="*/ 2147483647 w 4127"/>
                  <a:gd name="T103" fmla="*/ 2147483647 h 1544"/>
                  <a:gd name="T104" fmla="*/ 2147483647 w 4127"/>
                  <a:gd name="T105" fmla="*/ 2147483647 h 1544"/>
                  <a:gd name="T106" fmla="*/ 2147483647 w 4127"/>
                  <a:gd name="T107" fmla="*/ 2147483647 h 1544"/>
                  <a:gd name="T108" fmla="*/ 2147483647 w 4127"/>
                  <a:gd name="T109" fmla="*/ 2147483647 h 1544"/>
                  <a:gd name="T110" fmla="*/ 2147483647 w 4127"/>
                  <a:gd name="T111" fmla="*/ 2147483647 h 1544"/>
                  <a:gd name="T112" fmla="*/ 2147483647 w 4127"/>
                  <a:gd name="T113" fmla="*/ 2147483647 h 1544"/>
                  <a:gd name="T114" fmla="*/ 2147483647 w 4127"/>
                  <a:gd name="T115" fmla="*/ 2147483647 h 1544"/>
                  <a:gd name="T116" fmla="*/ 2147483647 w 4127"/>
                  <a:gd name="T117" fmla="*/ 2147483647 h 15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7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2" name="Title 1"/>
          <p:cNvSpPr>
            <a:spLocks noGrp="1"/>
          </p:cNvSpPr>
          <p:nvPr>
            <p:ph type="ctrTitle"/>
          </p:nvPr>
        </p:nvSpPr>
        <p:spPr bwMode="black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29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0744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89165" y="2901733"/>
            <a:ext cx="1209195" cy="151249"/>
            <a:chOff x="489087" y="2521685"/>
            <a:chExt cx="1209752" cy="151219"/>
          </a:xfrm>
        </p:grpSpPr>
        <p:cxnSp>
          <p:nvCxnSpPr>
            <p:cNvPr id="19" name="Straight Connector 32"/>
            <p:cNvCxnSpPr/>
            <p:nvPr userDrawn="1"/>
          </p:nvCxnSpPr>
          <p:spPr>
            <a:xfrm rot="10800000">
              <a:off x="489087" y="2521685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3"/>
            <p:cNvCxnSpPr/>
            <p:nvPr userDrawn="1"/>
          </p:nvCxnSpPr>
          <p:spPr>
            <a:xfrm rot="5400000">
              <a:off x="413477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2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2" y="3048000"/>
            <a:ext cx="914400" cy="762000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icon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picture</a:t>
            </a:r>
            <a:endParaRPr lang="es-ES" noProof="0" dirty="0"/>
          </a:p>
        </p:txBody>
      </p:sp>
      <p:sp>
        <p:nvSpPr>
          <p:cNvPr id="45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0154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1753190" y="3"/>
            <a:ext cx="7390810" cy="6175981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934"/>
              <a:ext cx="2302026" cy="1970567"/>
            </a:xfrm>
            <a:prstGeom prst="rect">
              <a:avLst/>
            </a:prstGeom>
            <a:solidFill>
              <a:srgbClr val="9A1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>
              <a:off x="25662894" y="4032850"/>
              <a:ext cx="921392" cy="2126651"/>
            </a:xfrm>
            <a:prstGeom prst="rect">
              <a:avLst/>
            </a:prstGeom>
            <a:solidFill>
              <a:srgbClr val="F3B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gray">
            <a:xfrm>
              <a:off x="25049602" y="2899844"/>
              <a:ext cx="733916" cy="1289090"/>
            </a:xfrm>
            <a:prstGeom prst="rect">
              <a:avLst/>
            </a:prstGeom>
            <a:solidFill>
              <a:srgbClr val="F3B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5049602" y="4032850"/>
              <a:ext cx="733916" cy="2126651"/>
            </a:xfrm>
            <a:prstGeom prst="rect">
              <a:avLst/>
            </a:prstGeom>
            <a:solidFill>
              <a:srgbClr val="E88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931" y="706299"/>
              <a:ext cx="476682" cy="2263225"/>
            </a:xfrm>
            <a:prstGeom prst="rect">
              <a:avLst/>
            </a:prstGeom>
            <a:solidFill>
              <a:srgbClr val="E66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931" y="2899844"/>
              <a:ext cx="476682" cy="1289090"/>
            </a:xfrm>
            <a:prstGeom prst="rect">
              <a:avLst/>
            </a:prstGeom>
            <a:solidFill>
              <a:srgbClr val="DB4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931" y="4032850"/>
              <a:ext cx="476682" cy="2126651"/>
            </a:xfrm>
            <a:prstGeom prst="rect">
              <a:avLst/>
            </a:prstGeom>
            <a:solidFill>
              <a:srgbClr val="D1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70065"/>
              <a:ext cx="5662053" cy="2299459"/>
            </a:xfrm>
            <a:prstGeom prst="rect">
              <a:avLst/>
            </a:prstGeom>
            <a:solidFill>
              <a:srgbClr val="D74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844"/>
              <a:ext cx="5662053" cy="1289090"/>
            </a:xfrm>
            <a:prstGeom prst="rect">
              <a:avLst/>
            </a:prstGeom>
            <a:solidFill>
              <a:srgbClr val="CD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50"/>
              <a:ext cx="5662053" cy="2126651"/>
            </a:xfrm>
            <a:custGeom>
              <a:avLst/>
              <a:gdLst>
                <a:gd name="T0" fmla="*/ 0 w 3567"/>
                <a:gd name="T1" fmla="*/ 0 h 1340"/>
                <a:gd name="T2" fmla="*/ 2147483647 w 3567"/>
                <a:gd name="T3" fmla="*/ 0 h 1340"/>
                <a:gd name="T4" fmla="*/ 2147483647 w 3567"/>
                <a:gd name="T5" fmla="*/ 2147483647 h 1340"/>
                <a:gd name="T6" fmla="*/ 2147483647 w 3567"/>
                <a:gd name="T7" fmla="*/ 2147483647 h 1340"/>
                <a:gd name="T8" fmla="*/ 2147483647 w 3567"/>
                <a:gd name="T9" fmla="*/ 2147483647 h 1340"/>
                <a:gd name="T10" fmla="*/ 0 w 3567"/>
                <a:gd name="T11" fmla="*/ 2147483647 h 1340"/>
                <a:gd name="T12" fmla="*/ 0 w 3567"/>
                <a:gd name="T13" fmla="*/ 0 h 13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053" cy="692625"/>
            </a:xfrm>
            <a:prstGeom prst="rect">
              <a:avLst/>
            </a:prstGeom>
            <a:solidFill>
              <a:srgbClr val="EE9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rgbClr val="A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81"/>
            <a:ext cx="6324600" cy="3272223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icon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2382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49"/>
          <p:cNvSpPr>
            <a:spLocks noChangeArrowheads="1"/>
          </p:cNvSpPr>
          <p:nvPr/>
        </p:nvSpPr>
        <p:spPr bwMode="gray">
          <a:xfrm>
            <a:off x="7390811" y="686220"/>
            <a:ext cx="1753190" cy="5485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1415" tIns="45706" rIns="91415" bIns="45706"/>
          <a:lstStyle/>
          <a:p>
            <a:pPr defTabSz="914146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648"/>
          <p:cNvSpPr>
            <a:spLocks noChangeArrowheads="1"/>
          </p:cNvSpPr>
          <p:nvPr/>
        </p:nvSpPr>
        <p:spPr bwMode="gray">
          <a:xfrm>
            <a:off x="1753192" y="0"/>
            <a:ext cx="5637621" cy="686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lIns="91415" tIns="45706" rIns="91415" bIns="45706"/>
          <a:lstStyle/>
          <a:p>
            <a:pPr defTabSz="914146"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Rectangle 650"/>
          <p:cNvSpPr>
            <a:spLocks noChangeArrowheads="1"/>
          </p:cNvSpPr>
          <p:nvPr/>
        </p:nvSpPr>
        <p:spPr bwMode="gray">
          <a:xfrm>
            <a:off x="1753192" y="686220"/>
            <a:ext cx="5637621" cy="54855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pPr defTabSz="912873" fontAlgn="base">
              <a:spcBef>
                <a:spcPct val="0"/>
              </a:spcBef>
              <a:spcAft>
                <a:spcPct val="0"/>
              </a:spcAft>
            </a:pPr>
            <a:endParaRPr lang="es-E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" name="Group 32"/>
          <p:cNvGrpSpPr>
            <a:grpSpLocks/>
          </p:cNvGrpSpPr>
          <p:nvPr userDrawn="1"/>
        </p:nvGrpSpPr>
        <p:grpSpPr bwMode="auto">
          <a:xfrm>
            <a:off x="968224" y="6170379"/>
            <a:ext cx="914833" cy="533572"/>
            <a:chOff x="518032" y="978681"/>
            <a:chExt cx="4572000" cy="2667393"/>
          </a:xfrm>
        </p:grpSpPr>
        <p:sp>
          <p:nvSpPr>
            <p:cNvPr id="9" name="Rectangle 37"/>
            <p:cNvSpPr>
              <a:spLocks noChangeArrowheads="1"/>
            </p:cNvSpPr>
            <p:nvPr userDrawn="1"/>
          </p:nvSpPr>
          <p:spPr bwMode="black">
            <a:xfrm>
              <a:off x="3294402" y="978681"/>
              <a:ext cx="1146608" cy="2660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black">
            <a:xfrm>
              <a:off x="518032" y="1923822"/>
              <a:ext cx="4572000" cy="1722252"/>
            </a:xfrm>
            <a:custGeom>
              <a:avLst/>
              <a:gdLst>
                <a:gd name="T0" fmla="*/ 2147483647 w 4127"/>
                <a:gd name="T1" fmla="*/ 2147483647 h 1544"/>
                <a:gd name="T2" fmla="*/ 2147483647 w 4127"/>
                <a:gd name="T3" fmla="*/ 2147483647 h 1544"/>
                <a:gd name="T4" fmla="*/ 2147483647 w 4127"/>
                <a:gd name="T5" fmla="*/ 2147483647 h 1544"/>
                <a:gd name="T6" fmla="*/ 2147483647 w 4127"/>
                <a:gd name="T7" fmla="*/ 2147483647 h 1544"/>
                <a:gd name="T8" fmla="*/ 2147483647 w 4127"/>
                <a:gd name="T9" fmla="*/ 2147483647 h 1544"/>
                <a:gd name="T10" fmla="*/ 2147483647 w 4127"/>
                <a:gd name="T11" fmla="*/ 2147483647 h 1544"/>
                <a:gd name="T12" fmla="*/ 2147483647 w 4127"/>
                <a:gd name="T13" fmla="*/ 2147483647 h 1544"/>
                <a:gd name="T14" fmla="*/ 2147483647 w 4127"/>
                <a:gd name="T15" fmla="*/ 2147483647 h 1544"/>
                <a:gd name="T16" fmla="*/ 2147483647 w 4127"/>
                <a:gd name="T17" fmla="*/ 2147483647 h 1544"/>
                <a:gd name="T18" fmla="*/ 2147483647 w 4127"/>
                <a:gd name="T19" fmla="*/ 2147483647 h 1544"/>
                <a:gd name="T20" fmla="*/ 2147483647 w 4127"/>
                <a:gd name="T21" fmla="*/ 2147483647 h 1544"/>
                <a:gd name="T22" fmla="*/ 2147483647 w 4127"/>
                <a:gd name="T23" fmla="*/ 2147483647 h 1544"/>
                <a:gd name="T24" fmla="*/ 2147483647 w 4127"/>
                <a:gd name="T25" fmla="*/ 2147483647 h 1544"/>
                <a:gd name="T26" fmla="*/ 2147483647 w 4127"/>
                <a:gd name="T27" fmla="*/ 2147483647 h 1544"/>
                <a:gd name="T28" fmla="*/ 2147483647 w 4127"/>
                <a:gd name="T29" fmla="*/ 2147483647 h 1544"/>
                <a:gd name="T30" fmla="*/ 2147483647 w 4127"/>
                <a:gd name="T31" fmla="*/ 2147483647 h 1544"/>
                <a:gd name="T32" fmla="*/ 2147483647 w 4127"/>
                <a:gd name="T33" fmla="*/ 2147483647 h 1544"/>
                <a:gd name="T34" fmla="*/ 2147483647 w 4127"/>
                <a:gd name="T35" fmla="*/ 2147483647 h 1544"/>
                <a:gd name="T36" fmla="*/ 2147483647 w 4127"/>
                <a:gd name="T37" fmla="*/ 2147483647 h 1544"/>
                <a:gd name="T38" fmla="*/ 2147483647 w 4127"/>
                <a:gd name="T39" fmla="*/ 2147483647 h 1544"/>
                <a:gd name="T40" fmla="*/ 2147483647 w 4127"/>
                <a:gd name="T41" fmla="*/ 2147483647 h 1544"/>
                <a:gd name="T42" fmla="*/ 2147483647 w 4127"/>
                <a:gd name="T43" fmla="*/ 2147483647 h 1544"/>
                <a:gd name="T44" fmla="*/ 2147483647 w 4127"/>
                <a:gd name="T45" fmla="*/ 2147483647 h 1544"/>
                <a:gd name="T46" fmla="*/ 2147483647 w 4127"/>
                <a:gd name="T47" fmla="*/ 2147483647 h 1544"/>
                <a:gd name="T48" fmla="*/ 2147483647 w 4127"/>
                <a:gd name="T49" fmla="*/ 2147483647 h 1544"/>
                <a:gd name="T50" fmla="*/ 2147483647 w 4127"/>
                <a:gd name="T51" fmla="*/ 2147483647 h 1544"/>
                <a:gd name="T52" fmla="*/ 2147483647 w 4127"/>
                <a:gd name="T53" fmla="*/ 2147483647 h 1544"/>
                <a:gd name="T54" fmla="*/ 2147483647 w 4127"/>
                <a:gd name="T55" fmla="*/ 2147483647 h 1544"/>
                <a:gd name="T56" fmla="*/ 2147483647 w 4127"/>
                <a:gd name="T57" fmla="*/ 2147483647 h 1544"/>
                <a:gd name="T58" fmla="*/ 2147483647 w 4127"/>
                <a:gd name="T59" fmla="*/ 2147483647 h 1544"/>
                <a:gd name="T60" fmla="*/ 2147483647 w 4127"/>
                <a:gd name="T61" fmla="*/ 2147483647 h 1544"/>
                <a:gd name="T62" fmla="*/ 2147483647 w 4127"/>
                <a:gd name="T63" fmla="*/ 2147483647 h 1544"/>
                <a:gd name="T64" fmla="*/ 2147483647 w 4127"/>
                <a:gd name="T65" fmla="*/ 2147483647 h 1544"/>
                <a:gd name="T66" fmla="*/ 2147483647 w 4127"/>
                <a:gd name="T67" fmla="*/ 2147483647 h 1544"/>
                <a:gd name="T68" fmla="*/ 2147483647 w 4127"/>
                <a:gd name="T69" fmla="*/ 2147483647 h 1544"/>
                <a:gd name="T70" fmla="*/ 2147483647 w 4127"/>
                <a:gd name="T71" fmla="*/ 2147483647 h 1544"/>
                <a:gd name="T72" fmla="*/ 2147483647 w 4127"/>
                <a:gd name="T73" fmla="*/ 2147483647 h 1544"/>
                <a:gd name="T74" fmla="*/ 2147483647 w 4127"/>
                <a:gd name="T75" fmla="*/ 2147483647 h 1544"/>
                <a:gd name="T76" fmla="*/ 2147483647 w 4127"/>
                <a:gd name="T77" fmla="*/ 2147483647 h 1544"/>
                <a:gd name="T78" fmla="*/ 2147483647 w 4127"/>
                <a:gd name="T79" fmla="*/ 2147483647 h 1544"/>
                <a:gd name="T80" fmla="*/ 2147483647 w 4127"/>
                <a:gd name="T81" fmla="*/ 2147483647 h 1544"/>
                <a:gd name="T82" fmla="*/ 2147483647 w 4127"/>
                <a:gd name="T83" fmla="*/ 2147483647 h 1544"/>
                <a:gd name="T84" fmla="*/ 2147483647 w 4127"/>
                <a:gd name="T85" fmla="*/ 2147483647 h 1544"/>
                <a:gd name="T86" fmla="*/ 2147483647 w 4127"/>
                <a:gd name="T87" fmla="*/ 2147483647 h 1544"/>
                <a:gd name="T88" fmla="*/ 2147483647 w 4127"/>
                <a:gd name="T89" fmla="*/ 2147483647 h 1544"/>
                <a:gd name="T90" fmla="*/ 2147483647 w 4127"/>
                <a:gd name="T91" fmla="*/ 2147483647 h 1544"/>
                <a:gd name="T92" fmla="*/ 2147483647 w 4127"/>
                <a:gd name="T93" fmla="*/ 2147483647 h 1544"/>
                <a:gd name="T94" fmla="*/ 2147483647 w 4127"/>
                <a:gd name="T95" fmla="*/ 2147483647 h 1544"/>
                <a:gd name="T96" fmla="*/ 2147483647 w 4127"/>
                <a:gd name="T97" fmla="*/ 0 h 1544"/>
                <a:gd name="T98" fmla="*/ 2147483647 w 4127"/>
                <a:gd name="T99" fmla="*/ 2147483647 h 1544"/>
                <a:gd name="T100" fmla="*/ 2147483647 w 4127"/>
                <a:gd name="T101" fmla="*/ 2147483647 h 1544"/>
                <a:gd name="T102" fmla="*/ 2147483647 w 4127"/>
                <a:gd name="T103" fmla="*/ 2147483647 h 1544"/>
                <a:gd name="T104" fmla="*/ 2147483647 w 4127"/>
                <a:gd name="T105" fmla="*/ 2147483647 h 1544"/>
                <a:gd name="T106" fmla="*/ 2147483647 w 4127"/>
                <a:gd name="T107" fmla="*/ 2147483647 h 1544"/>
                <a:gd name="T108" fmla="*/ 2147483647 w 4127"/>
                <a:gd name="T109" fmla="*/ 2147483647 h 1544"/>
                <a:gd name="T110" fmla="*/ 2147483647 w 4127"/>
                <a:gd name="T111" fmla="*/ 2147483647 h 1544"/>
                <a:gd name="T112" fmla="*/ 2147483647 w 4127"/>
                <a:gd name="T113" fmla="*/ 2147483647 h 1544"/>
                <a:gd name="T114" fmla="*/ 2147483647 w 4127"/>
                <a:gd name="T115" fmla="*/ 2147483647 h 1544"/>
                <a:gd name="T116" fmla="*/ 2147483647 w 4127"/>
                <a:gd name="T117" fmla="*/ 2147483647 h 15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73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/>
          </p:nvPr>
        </p:nvSpPr>
        <p:spPr bwMode="white">
          <a:xfrm>
            <a:off x="1895478" y="838200"/>
            <a:ext cx="5343525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8" y="1828803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07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2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3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43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9513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smtClean="0"/>
              <a:t>Haga clic para modificar el estilo de subtítulo del patrón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8098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"/>
          <p:cNvCxnSpPr/>
          <p:nvPr/>
        </p:nvCxnSpPr>
        <p:spPr>
          <a:xfrm rot="5400000" flipH="1" flipV="1">
            <a:off x="4419201" y="-3429062"/>
            <a:ext cx="152649" cy="82291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4754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6" y="-3428549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8" y="6477019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9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7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300"/>
            <a:ext cx="8077200" cy="1179810"/>
          </a:xfrm>
        </p:spPr>
        <p:txBody>
          <a:bodyPr>
            <a:spAutoFit/>
          </a:bodyPr>
          <a:lstStyle>
            <a:lvl1pPr marL="0" indent="0">
              <a:spcAft>
                <a:spcPts val="808"/>
              </a:spcAft>
              <a:defRPr sz="1000" baseline="0"/>
            </a:lvl1pPr>
            <a:lvl2pPr marL="204824" indent="-204824">
              <a:spcAft>
                <a:spcPts val="808"/>
              </a:spcAft>
              <a:defRPr sz="1000"/>
            </a:lvl2pPr>
            <a:lvl3pPr marL="409651" indent="-204824">
              <a:spcAft>
                <a:spcPts val="808"/>
              </a:spcAft>
              <a:defRPr sz="1000"/>
            </a:lvl3pPr>
            <a:lvl4pPr marL="614472" indent="-204824">
              <a:spcAft>
                <a:spcPts val="808"/>
              </a:spcAft>
              <a:defRPr sz="1000"/>
            </a:lvl4pPr>
            <a:lvl5pPr marL="809339" indent="-194866"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3407" y="1004735"/>
            <a:ext cx="8085667" cy="339328"/>
          </a:xfrm>
        </p:spPr>
        <p:txBody>
          <a:bodyPr/>
          <a:lstStyle>
            <a:lvl1pPr marL="0" indent="0">
              <a:defRPr sz="1500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614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027609" y="0"/>
            <a:ext cx="8116392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1869835" y="1946623"/>
            <a:ext cx="5403273" cy="120494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bg1"/>
                </a:solidFill>
                <a:latin typeface="+mj-lt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(use </a:t>
            </a:r>
            <a:r>
              <a:rPr lang="es-ES" noProof="0" dirty="0" err="1" smtClean="0"/>
              <a:t>this</a:t>
            </a:r>
            <a:r>
              <a:rPr lang="es-ES" noProof="0" dirty="0" smtClean="0"/>
              <a:t> </a:t>
            </a:r>
            <a:r>
              <a:rPr lang="es-ES" noProof="0" dirty="0" err="1" smtClean="0"/>
              <a:t>layout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three</a:t>
            </a:r>
            <a:r>
              <a:rPr lang="es-ES" noProof="0" dirty="0" smtClean="0"/>
              <a:t> </a:t>
            </a:r>
            <a:r>
              <a:rPr lang="es-ES" noProof="0" dirty="0" err="1" smtClean="0"/>
              <a:t>lines</a:t>
            </a:r>
            <a:r>
              <a:rPr lang="es-ES" noProof="0" dirty="0" smtClean="0"/>
              <a:t> and your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two</a:t>
            </a:r>
            <a:r>
              <a:rPr lang="es-ES" noProof="0" dirty="0" smtClean="0"/>
              <a:t>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1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9" y="3291843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9" y="3566163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r>
              <a:rPr lang="es-ES" sz="9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482139" y="3832415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1870364" y="742280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914186"/>
            <a:r>
              <a:rPr lang="es-ES" sz="9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46365" y="317148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731213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56" defTabSz="914186">
              <a:spcAft>
                <a:spcPts val="900"/>
              </a:spcAft>
            </a:pPr>
            <a:endParaRPr lang="es-ES" sz="20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6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10" cstate="email"/>
          <a:srcRect t="23304" b="30087"/>
          <a:stretch>
            <a:fillRect/>
          </a:stretch>
        </p:blipFill>
        <p:spPr bwMode="auto">
          <a:xfrm>
            <a:off x="7884368" y="312697"/>
            <a:ext cx="720080" cy="2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80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638502" y="1952513"/>
            <a:ext cx="4023360" cy="389695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38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3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4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41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11" cstate="email"/>
          <a:srcRect t="23304" b="30087"/>
          <a:stretch>
            <a:fillRect/>
          </a:stretch>
        </p:blipFill>
        <p:spPr bwMode="auto">
          <a:xfrm>
            <a:off x="7884368" y="312697"/>
            <a:ext cx="720080" cy="2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57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40" y="1952513"/>
            <a:ext cx="5403273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026729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24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481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40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91" y="1952513"/>
            <a:ext cx="5403273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24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58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475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6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82138" y="3969574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4638502" y="1952513"/>
            <a:ext cx="4023360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1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26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7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1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59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err="1" smtClean="0"/>
              <a:t>Insert</a:t>
            </a:r>
            <a:r>
              <a:rPr lang="es-ES" dirty="0" smtClean="0"/>
              <a:t> banner statement </a:t>
            </a:r>
            <a:r>
              <a:rPr lang="es-ES" dirty="0" err="1" smtClean="0"/>
              <a:t>here</a:t>
            </a:r>
            <a:endParaRPr lang="es-E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952516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3969574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2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63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40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90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026729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0233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6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638502" y="1952516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482138" y="3969574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638502" y="3969574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9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952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6"/>
            <a:ext cx="8179724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4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3969574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19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5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6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952516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022" y="3969574"/>
            <a:ext cx="8179724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19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84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40" y="1952516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256426" y="1952516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026729" y="1952516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82140" y="3969574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256426" y="3969574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026729" y="3969574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37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9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30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2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4228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7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5" y="475584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914186"/>
            <a:r>
              <a:rPr lang="es-ES" sz="800" dirty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>
                <a:solidFill>
                  <a:srgbClr val="000000"/>
                </a:solidFill>
              </a:rPr>
              <a:t>Anual_Ismael</a:t>
            </a:r>
            <a:r>
              <a:rPr lang="es-ES" sz="800" dirty="0">
                <a:solidFill>
                  <a:srgbClr val="000000"/>
                </a:solidFill>
              </a:rPr>
              <a:t> Ahmad.pptx</a:t>
            </a:r>
          </a:p>
        </p:txBody>
      </p:sp>
      <p:sp>
        <p:nvSpPr>
          <p:cNvPr id="21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4" y="710008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914186"/>
            <a:r>
              <a:rPr lang="es-ES" sz="1100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24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7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8" y="6115725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86">
              <a:lnSpc>
                <a:spcPts val="1436"/>
              </a:lnSpc>
            </a:pP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3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173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066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75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249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82138" y="1008529"/>
            <a:ext cx="8179724" cy="403412"/>
          </a:xfrm>
        </p:spPr>
        <p:txBody>
          <a:bodyPr wrap="none" tIns="0" bIns="0" anchor="t"/>
          <a:lstStyle>
            <a:lvl1pPr marL="0" indent="0">
              <a:buNone/>
              <a:defRPr sz="2900" b="0" i="0">
                <a:solidFill>
                  <a:schemeClr val="tx1"/>
                </a:solidFill>
                <a:latin typeface="+mj-lt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Section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82138" y="1420011"/>
            <a:ext cx="8179724" cy="446276"/>
          </a:xfrm>
        </p:spPr>
        <p:txBody>
          <a:bodyPr wrap="square" tIns="0" bIns="0" anchor="t">
            <a:spAutoFit/>
          </a:bodyPr>
          <a:lstStyle>
            <a:lvl1pPr algn="l">
              <a:defRPr sz="2900" b="1" i="1" cap="none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add Section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2" y="201706"/>
            <a:ext cx="1454727" cy="23674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defTabSz="914186"/>
            <a:r>
              <a:rPr lang="es-ES" sz="1000" dirty="0">
                <a:solidFill>
                  <a:srgbClr val="000000"/>
                </a:solidFill>
              </a:rPr>
              <a:t>Slide </a:t>
            </a:r>
            <a:r>
              <a:rPr lang="es-ES" sz="1000" dirty="0" err="1">
                <a:solidFill>
                  <a:srgbClr val="000000"/>
                </a:solidFill>
              </a:rPr>
              <a:t>Tags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48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82138" y="1008529"/>
            <a:ext cx="8179724" cy="403412"/>
          </a:xfrm>
        </p:spPr>
        <p:txBody>
          <a:bodyPr wrap="none" tIns="0" bIns="0" anchor="t"/>
          <a:lstStyle>
            <a:lvl1pPr marL="0" indent="0">
              <a:buNone/>
              <a:defRPr sz="2900" b="0" i="0">
                <a:solidFill>
                  <a:schemeClr val="tx1"/>
                </a:solidFill>
                <a:latin typeface="+mj-lt"/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Appendix</a:t>
            </a:r>
            <a:r>
              <a:rPr lang="es-ES" noProof="0" dirty="0" smtClean="0"/>
              <a:t>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82138" y="1420011"/>
            <a:ext cx="8179724" cy="446276"/>
          </a:xfrm>
        </p:spPr>
        <p:txBody>
          <a:bodyPr wrap="square" tIns="0" bIns="0" anchor="t">
            <a:spAutoFit/>
          </a:bodyPr>
          <a:lstStyle>
            <a:lvl1pPr algn="l">
              <a:defRPr sz="2900" b="1" i="1" cap="none" baseline="0">
                <a:latin typeface="+mj-lt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add </a:t>
            </a:r>
            <a:r>
              <a:rPr lang="es-ES" noProof="0" dirty="0" err="1" smtClean="0"/>
              <a:t>Appendix</a:t>
            </a:r>
            <a:r>
              <a:rPr lang="es-ES" noProof="0" dirty="0" smtClean="0"/>
              <a:t>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2" y="201706"/>
            <a:ext cx="1454727" cy="23674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defTabSz="914186"/>
            <a:r>
              <a:rPr lang="es-ES" sz="1000" dirty="0">
                <a:solidFill>
                  <a:srgbClr val="000000"/>
                </a:solidFill>
              </a:rPr>
              <a:t>Slide </a:t>
            </a:r>
            <a:r>
              <a:rPr lang="es-ES" sz="1000" dirty="0" err="1">
                <a:solidFill>
                  <a:srgbClr val="000000"/>
                </a:solidFill>
              </a:rPr>
              <a:t>Tags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186">
              <a:lnSpc>
                <a:spcPts val="897"/>
              </a:lnSpc>
            </a:pPr>
            <a:r>
              <a:rPr lang="es-ES" sz="800" dirty="0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6430386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914186">
              <a:lnSpc>
                <a:spcPts val="897"/>
              </a:lnSpc>
            </a:pP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4" y="6297093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134561" y="6301295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46" algn="r" defTabSz="914186">
              <a:spcAft>
                <a:spcPts val="808"/>
              </a:spcAft>
            </a:pPr>
            <a:r>
              <a:rPr lang="es-ES" sz="800" dirty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6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endParaRPr lang="es-ES" sz="800" dirty="0">
              <a:solidFill>
                <a:srgbClr val="000000"/>
              </a:solidFill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5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23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027609" y="0"/>
            <a:ext cx="8116392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1869835" y="1944447"/>
            <a:ext cx="5403273" cy="120494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bg1"/>
                </a:solidFill>
                <a:latin typeface="+mj-lt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(use </a:t>
            </a:r>
            <a:r>
              <a:rPr lang="es-ES" noProof="0" dirty="0" err="1" smtClean="0"/>
              <a:t>this</a:t>
            </a:r>
            <a:r>
              <a:rPr lang="es-ES" noProof="0" dirty="0" smtClean="0"/>
              <a:t> </a:t>
            </a:r>
            <a:r>
              <a:rPr lang="es-ES" noProof="0" dirty="0" err="1" smtClean="0"/>
              <a:t>layout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three</a:t>
            </a:r>
            <a:r>
              <a:rPr lang="es-ES" noProof="0" dirty="0" smtClean="0"/>
              <a:t> </a:t>
            </a:r>
            <a:r>
              <a:rPr lang="es-ES" noProof="0" dirty="0" err="1" smtClean="0"/>
              <a:t>lines</a:t>
            </a:r>
            <a:r>
              <a:rPr lang="es-ES" noProof="0" dirty="0" smtClean="0"/>
              <a:t> and your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two</a:t>
            </a:r>
            <a:r>
              <a:rPr lang="es-ES" noProof="0" dirty="0" smtClean="0"/>
              <a:t>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1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9" y="3291843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9" y="3566163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r>
              <a:rPr lang="es-ES" sz="9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482139" y="3832415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1870364" y="742280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914186"/>
            <a:r>
              <a:rPr lang="es-ES" sz="9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46365" y="317081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9" y="4098666"/>
            <a:ext cx="1113905" cy="1145689"/>
          </a:xfrm>
        </p:spPr>
        <p:txBody>
          <a:bodyPr/>
          <a:lstStyle>
            <a:lvl1pPr>
              <a:defRPr sz="9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enter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731213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56" defTabSz="914186">
              <a:spcAft>
                <a:spcPts val="900"/>
              </a:spcAft>
            </a:pPr>
            <a:endParaRPr lang="es-ES" sz="20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10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027607" y="5640894"/>
            <a:ext cx="1107260" cy="816350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2" name="Frame Line"/>
          <p:cNvCxnSpPr/>
          <p:nvPr userDrawn="1"/>
        </p:nvCxnSpPr>
        <p:spPr>
          <a:xfrm flipV="1">
            <a:off x="1731820" y="1006540"/>
            <a:ext cx="6923050" cy="136460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>
          <a:xfrm>
            <a:off x="1869835" y="1944444"/>
            <a:ext cx="5403273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tx1"/>
                </a:solidFill>
                <a:latin typeface="+mj-lt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</a:t>
            </a:r>
            <a:r>
              <a:rPr lang="es-ES" noProof="0" dirty="0" err="1" smtClean="0"/>
              <a:t>move</a:t>
            </a:r>
            <a:r>
              <a:rPr lang="es-ES" noProof="0" dirty="0" smtClean="0"/>
              <a:t> </a:t>
            </a:r>
            <a:r>
              <a:rPr lang="es-ES" noProof="0" dirty="0" err="1" smtClean="0"/>
              <a:t>higher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is</a:t>
            </a:r>
            <a:r>
              <a:rPr lang="es-ES" noProof="0" dirty="0" smtClean="0"/>
              <a:t> </a:t>
            </a:r>
            <a:r>
              <a:rPr lang="es-ES" noProof="0" dirty="0" err="1" smtClean="0"/>
              <a:t>only</a:t>
            </a:r>
            <a:r>
              <a:rPr lang="es-ES" noProof="0" dirty="0" smtClean="0"/>
              <a:t> one line)</a:t>
            </a:r>
            <a:endParaRPr lang="es-ES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1869835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1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9" y="3291843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9" y="3566163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r>
              <a:rPr lang="es-ES" sz="9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482139" y="3832415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endParaRPr lang="es-ES" sz="900" i="1" dirty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6"/>
            </p:custDataLst>
          </p:nvPr>
        </p:nvSpPr>
        <p:spPr>
          <a:xfrm>
            <a:off x="1870364" y="742280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914186"/>
            <a:r>
              <a:rPr lang="es-ES" sz="9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346365" y="317081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16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027609" y="0"/>
            <a:ext cx="8116393" cy="6457244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914186"/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487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1869835" y="1944444"/>
            <a:ext cx="5403273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bg1"/>
                </a:solidFill>
                <a:latin typeface="+mj-lt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</a:t>
            </a:r>
            <a:r>
              <a:rPr lang="es-ES" noProof="0" dirty="0" err="1" smtClean="0"/>
              <a:t>move</a:t>
            </a:r>
            <a:r>
              <a:rPr lang="es-ES" noProof="0" dirty="0" smtClean="0"/>
              <a:t> </a:t>
            </a:r>
            <a:r>
              <a:rPr lang="es-ES" noProof="0" dirty="0" err="1" smtClean="0"/>
              <a:t>higher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is</a:t>
            </a:r>
            <a:r>
              <a:rPr lang="es-ES" noProof="0" dirty="0" smtClean="0"/>
              <a:t> </a:t>
            </a:r>
            <a:r>
              <a:rPr lang="es-ES" noProof="0" dirty="0" err="1" smtClean="0"/>
              <a:t>only</a:t>
            </a:r>
            <a:r>
              <a:rPr lang="es-ES" noProof="0" dirty="0" smtClean="0"/>
              <a:t> one line)</a:t>
            </a:r>
            <a:endParaRPr lang="es-ES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1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9" y="3291843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9" y="3566163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defTabSz="914186"/>
            <a:r>
              <a:rPr lang="es-ES" sz="900" b="1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482139" y="3832415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86"/>
            <a:r>
              <a:rPr lang="es-ES" sz="900" i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1870364" y="742280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914186"/>
            <a:r>
              <a:rPr lang="es-ES" sz="900" dirty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5" y="317081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74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4"/>
            <a:ext cx="7391400" cy="6176010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81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the</a:t>
            </a:r>
            <a:r>
              <a:rPr lang="es-ES" noProof="0" dirty="0" smtClean="0"/>
              <a:t> </a:t>
            </a:r>
            <a:r>
              <a:rPr lang="es-ES" noProof="0" dirty="0" err="1" smtClean="0"/>
              <a:t>presentation’s</a:t>
            </a:r>
            <a:r>
              <a:rPr lang="es-ES" noProof="0" dirty="0" smtClean="0"/>
              <a:t> </a:t>
            </a:r>
            <a:r>
              <a:rPr lang="es-ES" noProof="0" dirty="0" err="1" smtClean="0"/>
              <a:t>main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81" y="182880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6791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3581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037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7163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3951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0745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7534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and date (</a:t>
            </a:r>
            <a:r>
              <a:rPr lang="es-ES" noProof="0" dirty="0" err="1" smtClean="0"/>
              <a:t>move</a:t>
            </a:r>
            <a:r>
              <a:rPr lang="es-ES" noProof="0" dirty="0" smtClean="0"/>
              <a:t> </a:t>
            </a:r>
            <a:r>
              <a:rPr lang="es-ES" noProof="0" dirty="0" err="1" smtClean="0"/>
              <a:t>higher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is</a:t>
            </a:r>
            <a:r>
              <a:rPr lang="es-ES" noProof="0" dirty="0" smtClean="0"/>
              <a:t> </a:t>
            </a:r>
            <a:r>
              <a:rPr lang="es-ES" noProof="0" dirty="0" err="1" smtClean="0"/>
              <a:t>only</a:t>
            </a:r>
            <a:r>
              <a:rPr lang="es-ES" noProof="0" dirty="0" smtClean="0"/>
              <a:t> </a:t>
            </a:r>
            <a:r>
              <a:rPr lang="es-ES" noProof="0" dirty="0" err="1" smtClean="0"/>
              <a:t>one</a:t>
            </a:r>
            <a:r>
              <a:rPr lang="es-ES" noProof="0" dirty="0" smtClean="0"/>
              <a:t>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7" y="374907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www.pwc.com</a:t>
            </a:r>
            <a:endParaRPr lang="es-ES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3" y="6171000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6"/>
              <a:endParaRPr lang="en-GB" sz="1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428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/>
          <p:nvPr/>
        </p:nvCxnSpPr>
        <p:spPr>
          <a:xfrm flipV="1">
            <a:off x="346075" y="941391"/>
            <a:ext cx="8313738" cy="153987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/>
          <p:nvPr userDrawn="1"/>
        </p:nvSpPr>
        <p:spPr>
          <a:xfrm>
            <a:off x="484188" y="6388100"/>
            <a:ext cx="2633662" cy="1333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2868">
              <a:defRPr/>
            </a:pPr>
            <a:r>
              <a:rPr lang="es-ES" sz="900" dirty="0" err="1" smtClean="0">
                <a:solidFill>
                  <a:srgbClr val="FFFFFF"/>
                </a:solidFill>
              </a:rPr>
              <a:t>PwC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484910" y="1143013"/>
            <a:ext cx="8174182" cy="40341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84910" y="2285353"/>
            <a:ext cx="8174182" cy="3368023"/>
          </a:xfrm>
        </p:spPr>
        <p:txBody>
          <a:bodyPr/>
          <a:lstStyle>
            <a:lvl1pPr marL="0" marR="0" indent="-204741" algn="l" defTabSz="9124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tx1"/>
              </a:buClr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 marL="204741" marR="0" indent="-204741" algn="l" defTabSz="9124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409482" marR="0" indent="-204741" algn="l" defTabSz="9124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-"/>
              <a:tabLst/>
              <a:defRPr sz="1100">
                <a:solidFill>
                  <a:schemeClr val="bg1"/>
                </a:solidFill>
              </a:defRPr>
            </a:lvl3pPr>
            <a:lvl4pPr marL="614223" marR="0" indent="-204741" algn="l" defTabSz="9124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◦"/>
              <a:tabLst/>
              <a:defRPr sz="1100">
                <a:solidFill>
                  <a:schemeClr val="bg1"/>
                </a:solidFill>
              </a:defRPr>
            </a:lvl4pPr>
            <a:lvl5pPr marL="818967" marR="0" indent="-204741" algn="l" defTabSz="9124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›"/>
              <a:tabLst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9" y="6253167"/>
            <a:ext cx="5254625" cy="13493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5813" y="6388100"/>
            <a:ext cx="1524000" cy="133350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C659D2-3F17-4D86-8ACC-21812A434B95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135813" y="6253167"/>
            <a:ext cx="1524000" cy="13493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873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9503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027608" y="0"/>
            <a:ext cx="8116392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1869834" y="1946621"/>
            <a:ext cx="5403273" cy="120494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bg1"/>
                </a:solidFill>
                <a:latin typeface="+mj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(use </a:t>
            </a:r>
            <a:r>
              <a:rPr lang="es-ES" noProof="0" dirty="0" err="1" smtClean="0"/>
              <a:t>this</a:t>
            </a:r>
            <a:r>
              <a:rPr lang="es-ES" noProof="0" dirty="0" smtClean="0"/>
              <a:t> </a:t>
            </a:r>
            <a:r>
              <a:rPr lang="es-ES" noProof="0" dirty="0" err="1" smtClean="0"/>
              <a:t>layout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three</a:t>
            </a:r>
            <a:r>
              <a:rPr lang="es-ES" noProof="0" dirty="0" smtClean="0"/>
              <a:t> </a:t>
            </a:r>
            <a:r>
              <a:rPr lang="es-ES" noProof="0" dirty="0" err="1" smtClean="0"/>
              <a:t>lines</a:t>
            </a:r>
            <a:r>
              <a:rPr lang="es-ES" noProof="0" dirty="0" smtClean="0"/>
              <a:t> and your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two</a:t>
            </a:r>
            <a:r>
              <a:rPr lang="es-ES" noProof="0" dirty="0" smtClean="0"/>
              <a:t>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2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8" y="3291840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8" y="3566160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s-ES" sz="9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482138" y="3832412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1870364" y="742277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s-ES" sz="9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46364" y="317148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731213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>
              <a:spcAft>
                <a:spcPts val="900"/>
              </a:spcAft>
            </a:pPr>
            <a:endParaRPr lang="es-ES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33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8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21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118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638502" y="1952513"/>
            <a:ext cx="4023360" cy="389695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Page Number"/>
          <p:cNvSpPr txBox="1"/>
          <p:nvPr userDrawn="1">
            <p:custDataLst>
              <p:tags r:id="rId5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4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41" name="Executive Summary"/>
          <p:cNvSpPr txBox="1"/>
          <p:nvPr userDrawn="1">
            <p:custDataLst>
              <p:tags r:id="rId7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56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5403273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026727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712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952513"/>
            <a:ext cx="5403273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6" name="Section Header"/>
          <p:cNvSpPr txBox="1"/>
          <p:nvPr userDrawn="1">
            <p:custDataLst>
              <p:tags r:id="rId3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7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9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1743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4638502" y="1952513"/>
            <a:ext cx="4023360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19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6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7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0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1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45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39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 err="1" smtClean="0"/>
              <a:t>Insert</a:t>
            </a:r>
            <a:r>
              <a:rPr lang="es-ES" dirty="0" smtClean="0"/>
              <a:t> banner statement </a:t>
            </a:r>
            <a:r>
              <a:rPr lang="es-ES" dirty="0" err="1" smtClean="0"/>
              <a:t>here</a:t>
            </a:r>
            <a:endParaRPr lang="es-E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8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10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12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90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8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6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6876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638502" y="1952513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482138" y="3969572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638502" y="3969572"/>
            <a:ext cx="4023360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19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9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0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026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30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022" y="3969572"/>
            <a:ext cx="8179724" cy="18798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4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04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256424" y="1952513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026727" y="1952513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82138" y="3969572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256424" y="3969572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026727" y="3969572"/>
            <a:ext cx="2635135" cy="1879899"/>
          </a:xfrm>
        </p:spPr>
        <p:txBody>
          <a:bodyPr tIns="0" bIns="0"/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21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37" name="Draft stamp"/>
          <p:cNvSpPr txBox="1"/>
          <p:nvPr userDrawn="1">
            <p:custDataLst>
              <p:tags r:id="rId3"/>
            </p:custDataLst>
          </p:nvPr>
        </p:nvSpPr>
        <p:spPr>
          <a:xfrm>
            <a:off x="8344212" y="710005"/>
            <a:ext cx="304571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s-ES" sz="1100" dirty="0" smtClean="0">
                <a:solidFill>
                  <a:srgbClr val="000000"/>
                </a:solidFill>
              </a:rPr>
              <a:t>Draft</a:t>
            </a:r>
            <a:endParaRPr lang="es-ES" sz="1100" dirty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32" name="Executive Summary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7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9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75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182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tion Header"/>
          <p:cNvSpPr txBox="1"/>
          <p:nvPr userDrawn="1">
            <p:custDataLst>
              <p:tags r:id="rId1"/>
            </p:custDataLst>
          </p:nvPr>
        </p:nvSpPr>
        <p:spPr>
          <a:xfrm>
            <a:off x="482138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2999513" y="475581"/>
            <a:ext cx="5652655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s-ES" sz="800" dirty="0" smtClean="0">
                <a:solidFill>
                  <a:srgbClr val="000000"/>
                </a:solidFill>
              </a:rPr>
              <a:t>26/05/2014 C:\Users\blamaspena001\Desktop\ASNEF_Reunión </a:t>
            </a:r>
            <a:r>
              <a:rPr lang="es-ES" sz="800" dirty="0" err="1" smtClean="0">
                <a:solidFill>
                  <a:srgbClr val="000000"/>
                </a:solidFill>
              </a:rPr>
              <a:t>Anual_Ismael</a:t>
            </a:r>
            <a:r>
              <a:rPr lang="es-ES" sz="800" dirty="0" smtClean="0">
                <a:solidFill>
                  <a:srgbClr val="000000"/>
                </a:solidFill>
              </a:rPr>
              <a:t> Ahmad.pptx</a:t>
            </a:r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6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27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482136" y="6115722"/>
            <a:ext cx="1803863" cy="181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36"/>
              </a:lnSpc>
            </a:pPr>
            <a:endParaRPr lang="es-ES" sz="1400" dirty="0" smtClean="0">
              <a:solidFill>
                <a:srgbClr val="000000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50"/>
            <a:ext cx="2951018" cy="1222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64820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783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noProof="0" dirty="0" err="1" smtClean="0"/>
              <a:t>Insert</a:t>
            </a:r>
            <a:r>
              <a:rPr lang="es-ES" noProof="0" dirty="0" smtClean="0"/>
              <a:t> banner statement </a:t>
            </a:r>
            <a:r>
              <a:rPr lang="es-ES" noProof="0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6807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82138" y="1008529"/>
            <a:ext cx="8179724" cy="403412"/>
          </a:xfrm>
        </p:spPr>
        <p:txBody>
          <a:bodyPr wrap="none" tIns="0" bIns="0" anchor="t"/>
          <a:lstStyle>
            <a:lvl1pPr marL="0" indent="0">
              <a:buNone/>
              <a:defRPr sz="2900" b="0" i="0">
                <a:solidFill>
                  <a:schemeClr val="tx1"/>
                </a:solidFill>
                <a:latin typeface="+mj-lt"/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Section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82138" y="1420010"/>
            <a:ext cx="8179724" cy="446276"/>
          </a:xfrm>
        </p:spPr>
        <p:txBody>
          <a:bodyPr wrap="square" tIns="0" bIns="0" anchor="t">
            <a:spAutoFit/>
          </a:bodyPr>
          <a:lstStyle>
            <a:lvl1pPr algn="l">
              <a:defRPr sz="2900" b="1" i="1" cap="none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add Section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11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454727" cy="23674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s-ES" sz="1000" dirty="0" smtClean="0">
                <a:solidFill>
                  <a:srgbClr val="000000"/>
                </a:solidFill>
              </a:rPr>
              <a:t>Slide </a:t>
            </a:r>
            <a:r>
              <a:rPr lang="es-ES" sz="1000" dirty="0" err="1" smtClean="0">
                <a:solidFill>
                  <a:srgbClr val="000000"/>
                </a:solidFill>
              </a:rPr>
              <a:t>Tags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6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85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82138" y="1008529"/>
            <a:ext cx="8179724" cy="403412"/>
          </a:xfrm>
        </p:spPr>
        <p:txBody>
          <a:bodyPr wrap="none" tIns="0" bIns="0" anchor="t"/>
          <a:lstStyle>
            <a:lvl1pPr marL="0" indent="0">
              <a:buNone/>
              <a:defRPr sz="2900" b="0" i="0">
                <a:solidFill>
                  <a:schemeClr val="tx1"/>
                </a:solidFill>
                <a:latin typeface="+mj-lt"/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</a:t>
            </a:r>
            <a:r>
              <a:rPr lang="es-ES" noProof="0" dirty="0" err="1" smtClean="0"/>
              <a:t>Appendix</a:t>
            </a:r>
            <a:r>
              <a:rPr lang="es-ES" noProof="0" dirty="0" smtClean="0"/>
              <a:t>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82138" y="1420010"/>
            <a:ext cx="8179724" cy="446276"/>
          </a:xfrm>
        </p:spPr>
        <p:txBody>
          <a:bodyPr wrap="square" tIns="0" bIns="0" anchor="t">
            <a:spAutoFit/>
          </a:bodyPr>
          <a:lstStyle>
            <a:lvl1pPr algn="l">
              <a:defRPr sz="2900" b="1" i="1" cap="none" baseline="0">
                <a:latin typeface="+mj-lt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add </a:t>
            </a:r>
            <a:r>
              <a:rPr lang="es-ES" noProof="0" dirty="0" err="1" smtClean="0"/>
              <a:t>Appendix</a:t>
            </a:r>
            <a:r>
              <a:rPr lang="es-ES" noProof="0" dirty="0" smtClean="0"/>
              <a:t> </a:t>
            </a:r>
            <a:r>
              <a:rPr lang="es-ES" noProof="0" dirty="0" err="1" smtClean="0"/>
              <a:t>Divider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16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06"/>
            <a:ext cx="1454727" cy="23674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s-ES" sz="1000" dirty="0" smtClean="0">
                <a:solidFill>
                  <a:srgbClr val="000000"/>
                </a:solidFill>
              </a:rPr>
              <a:t>Slide </a:t>
            </a:r>
            <a:r>
              <a:rPr lang="es-ES" sz="1000" dirty="0" err="1" smtClean="0">
                <a:solidFill>
                  <a:srgbClr val="000000"/>
                </a:solidFill>
              </a:rPr>
              <a:t>Tags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488977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897"/>
              </a:lnSpc>
            </a:pPr>
            <a:r>
              <a:rPr lang="es-ES" sz="8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4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897"/>
              </a:lnSpc>
            </a:pPr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90"/>
            <a:ext cx="401504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sp>
        <p:nvSpPr>
          <p:cNvPr id="13" name="Report Date"/>
          <p:cNvSpPr txBox="1"/>
          <p:nvPr userDrawn="1">
            <p:custDataLst>
              <p:tags r:id="rId6"/>
            </p:custDataLst>
          </p:nvPr>
        </p:nvSpPr>
        <p:spPr>
          <a:xfrm>
            <a:off x="8134560" y="6301292"/>
            <a:ext cx="518790" cy="1222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>
              <a:spcAft>
                <a:spcPts val="808"/>
              </a:spcAft>
            </a:pPr>
            <a:r>
              <a:rPr lang="es-ES" sz="800" dirty="0" smtClean="0">
                <a:solidFill>
                  <a:srgbClr val="000000"/>
                </a:solidFill>
              </a:rPr>
              <a:t>Mayo 2014</a:t>
            </a: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3"/>
            <a:ext cx="7340138" cy="122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endParaRPr lang="es-ES" sz="800" dirty="0" smtClean="0">
              <a:solidFill>
                <a:srgbClr val="000000"/>
              </a:solidFill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41294"/>
            <a:ext cx="8312729" cy="153296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008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027608" y="0"/>
            <a:ext cx="8116392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1869834" y="1944445"/>
            <a:ext cx="5403273" cy="1204945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bg1"/>
                </a:solidFill>
                <a:latin typeface="+mj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(use </a:t>
            </a:r>
            <a:r>
              <a:rPr lang="es-ES" noProof="0" dirty="0" err="1" smtClean="0"/>
              <a:t>this</a:t>
            </a:r>
            <a:r>
              <a:rPr lang="es-ES" noProof="0" dirty="0" smtClean="0"/>
              <a:t> </a:t>
            </a:r>
            <a:r>
              <a:rPr lang="es-ES" noProof="0" dirty="0" err="1" smtClean="0"/>
              <a:t>layout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three</a:t>
            </a:r>
            <a:r>
              <a:rPr lang="es-ES" noProof="0" dirty="0" smtClean="0"/>
              <a:t> </a:t>
            </a:r>
            <a:r>
              <a:rPr lang="es-ES" noProof="0" dirty="0" err="1" smtClean="0"/>
              <a:t>lines</a:t>
            </a:r>
            <a:r>
              <a:rPr lang="es-ES" noProof="0" dirty="0" smtClean="0"/>
              <a:t> and your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needs</a:t>
            </a:r>
            <a:r>
              <a:rPr lang="es-ES" noProof="0" dirty="0" smtClean="0"/>
              <a:t> </a:t>
            </a:r>
            <a:r>
              <a:rPr lang="es-ES" noProof="0" dirty="0" err="1" smtClean="0"/>
              <a:t>two</a:t>
            </a:r>
            <a:r>
              <a:rPr lang="es-ES" noProof="0" dirty="0" smtClean="0"/>
              <a:t>)</a:t>
            </a: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2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8" y="3291840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8" y="3566160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s-ES" sz="9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482138" y="3832412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3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1870364" y="742277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s-ES" sz="9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>
          <a:xfrm flipV="1">
            <a:off x="346364" y="317081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4"/>
            <a:ext cx="1113905" cy="1145689"/>
          </a:xfrm>
        </p:spPr>
        <p:txBody>
          <a:bodyPr/>
          <a:lstStyle>
            <a:lvl1pPr>
              <a:defRPr sz="900" i="1"/>
            </a:lvl1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enter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/>
          </a:p>
        </p:txBody>
      </p: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731213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>
              <a:spcAft>
                <a:spcPts val="900"/>
              </a:spcAft>
            </a:pPr>
            <a:endParaRPr lang="es-ES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24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027607" y="5640894"/>
            <a:ext cx="1107260" cy="816350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2" name="Frame Line"/>
          <p:cNvCxnSpPr/>
          <p:nvPr userDrawn="1"/>
        </p:nvCxnSpPr>
        <p:spPr>
          <a:xfrm flipV="1">
            <a:off x="1731819" y="1006540"/>
            <a:ext cx="6923050" cy="136460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>
          <a:xfrm>
            <a:off x="1869834" y="1944444"/>
            <a:ext cx="5403273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tx1"/>
                </a:solidFill>
                <a:latin typeface="+mj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</a:t>
            </a:r>
            <a:r>
              <a:rPr lang="es-ES" noProof="0" dirty="0" err="1" smtClean="0"/>
              <a:t>move</a:t>
            </a:r>
            <a:r>
              <a:rPr lang="es-ES" noProof="0" dirty="0" smtClean="0"/>
              <a:t> </a:t>
            </a:r>
            <a:r>
              <a:rPr lang="es-ES" noProof="0" dirty="0" err="1" smtClean="0"/>
              <a:t>higher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is</a:t>
            </a:r>
            <a:r>
              <a:rPr lang="es-ES" noProof="0" dirty="0" smtClean="0"/>
              <a:t> </a:t>
            </a:r>
            <a:r>
              <a:rPr lang="es-ES" noProof="0" dirty="0" err="1" smtClean="0"/>
              <a:t>only</a:t>
            </a:r>
            <a:r>
              <a:rPr lang="es-ES" noProof="0" dirty="0" smtClean="0"/>
              <a:t> one line)</a:t>
            </a:r>
            <a:endParaRPr lang="es-ES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1869834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2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8" y="3291840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8" y="3566160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s-ES" sz="9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482138" y="3832412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s-ES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5" name="Descriptor"/>
          <p:cNvSpPr txBox="1"/>
          <p:nvPr userDrawn="1">
            <p:custDataLst>
              <p:tags r:id="rId6"/>
            </p:custDataLst>
          </p:nvPr>
        </p:nvSpPr>
        <p:spPr>
          <a:xfrm>
            <a:off x="1870364" y="742277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6" name="Frame Line"/>
          <p:cNvCxnSpPr/>
          <p:nvPr userDrawn="1"/>
        </p:nvCxnSpPr>
        <p:spPr>
          <a:xfrm flipV="1">
            <a:off x="346364" y="317081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54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027607" y="0"/>
            <a:ext cx="8116393" cy="6457244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>
                  <a:defRPr/>
                </a:pPr>
                <a:endParaRPr lang="es-ES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1"/>
            </p:custDataLst>
          </p:nvPr>
        </p:nvSpPr>
        <p:spPr bwMode="white">
          <a:xfrm>
            <a:off x="1869834" y="1944444"/>
            <a:ext cx="5403273" cy="806824"/>
          </a:xfrm>
        </p:spPr>
        <p:txBody>
          <a:bodyPr tIns="0" bIns="0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00" baseline="0">
                <a:solidFill>
                  <a:schemeClr val="bg1"/>
                </a:solidFill>
                <a:latin typeface="+mj-lt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(</a:t>
            </a:r>
            <a:r>
              <a:rPr lang="es-ES" noProof="0" dirty="0" err="1" smtClean="0"/>
              <a:t>move</a:t>
            </a:r>
            <a:r>
              <a:rPr lang="es-ES" noProof="0" dirty="0" smtClean="0"/>
              <a:t> </a:t>
            </a:r>
            <a:r>
              <a:rPr lang="es-ES" noProof="0" dirty="0" err="1" smtClean="0"/>
              <a:t>higher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is</a:t>
            </a:r>
            <a:r>
              <a:rPr lang="es-ES" noProof="0" dirty="0" smtClean="0"/>
              <a:t> </a:t>
            </a:r>
            <a:r>
              <a:rPr lang="es-ES" noProof="0" dirty="0" err="1" smtClean="0"/>
              <a:t>only</a:t>
            </a:r>
            <a:r>
              <a:rPr lang="es-ES" noProof="0" dirty="0" smtClean="0"/>
              <a:t> one line)</a:t>
            </a:r>
            <a:endParaRPr lang="es-ES" noProof="0" dirty="0"/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79"/>
            <a:ext cx="5403273" cy="806824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2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900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noProof="0" dirty="0" err="1" smtClean="0"/>
              <a:t>Report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3"/>
            </p:custDataLst>
          </p:nvPr>
        </p:nvSpPr>
        <p:spPr>
          <a:xfrm>
            <a:off x="482138" y="3291840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4"/>
            </p:custDataLst>
          </p:nvPr>
        </p:nvSpPr>
        <p:spPr>
          <a:xfrm>
            <a:off x="482138" y="3566160"/>
            <a:ext cx="124690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s-ES" sz="900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1" name="Report Date"/>
          <p:cNvSpPr txBox="1"/>
          <p:nvPr userDrawn="1">
            <p:custDataLst>
              <p:tags r:id="rId5"/>
            </p:custDataLst>
          </p:nvPr>
        </p:nvSpPr>
        <p:spPr bwMode="white">
          <a:xfrm>
            <a:off x="482138" y="3832412"/>
            <a:ext cx="111390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ES" sz="900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6" name="Descriptor"/>
          <p:cNvSpPr txBox="1"/>
          <p:nvPr userDrawn="1">
            <p:custDataLst>
              <p:tags r:id="rId6"/>
            </p:custDataLst>
          </p:nvPr>
        </p:nvSpPr>
        <p:spPr bwMode="white">
          <a:xfrm>
            <a:off x="1870364" y="742277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s-ES" sz="9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317081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6796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4"/>
            <a:ext cx="7391400" cy="6176010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80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the</a:t>
            </a:r>
            <a:r>
              <a:rPr lang="es-ES" noProof="0" dirty="0" smtClean="0"/>
              <a:t> </a:t>
            </a:r>
            <a:r>
              <a:rPr lang="es-ES" noProof="0" dirty="0" err="1" smtClean="0"/>
              <a:t>presentation’s</a:t>
            </a:r>
            <a:r>
              <a:rPr lang="es-ES" noProof="0" dirty="0" smtClean="0"/>
              <a:t> </a:t>
            </a:r>
            <a:r>
              <a:rPr lang="es-ES" noProof="0" dirty="0" err="1" smtClean="0"/>
              <a:t>main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endParaRPr lang="es-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80" y="1828806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6844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3688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0532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7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4218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1065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197908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Subtitle</a:t>
            </a:r>
            <a:r>
              <a:rPr lang="es-ES" noProof="0" dirty="0" smtClean="0"/>
              <a:t> and date (</a:t>
            </a:r>
            <a:r>
              <a:rPr lang="es-ES" noProof="0" dirty="0" err="1" smtClean="0"/>
              <a:t>move</a:t>
            </a:r>
            <a:r>
              <a:rPr lang="es-ES" noProof="0" dirty="0" smtClean="0"/>
              <a:t> </a:t>
            </a:r>
            <a:r>
              <a:rPr lang="es-ES" noProof="0" dirty="0" err="1" smtClean="0"/>
              <a:t>higher</a:t>
            </a:r>
            <a:r>
              <a:rPr lang="es-ES" noProof="0" dirty="0" smtClean="0"/>
              <a:t> </a:t>
            </a:r>
            <a:r>
              <a:rPr lang="es-ES" noProof="0" dirty="0" err="1" smtClean="0"/>
              <a:t>if</a:t>
            </a:r>
            <a:r>
              <a:rPr lang="es-ES" noProof="0" dirty="0" smtClean="0"/>
              <a:t>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is</a:t>
            </a:r>
            <a:r>
              <a:rPr lang="es-ES" noProof="0" dirty="0" smtClean="0"/>
              <a:t> </a:t>
            </a:r>
            <a:r>
              <a:rPr lang="es-ES" noProof="0" dirty="0" err="1" smtClean="0"/>
              <a:t>only</a:t>
            </a:r>
            <a:r>
              <a:rPr lang="es-ES" noProof="0" dirty="0" smtClean="0"/>
              <a:t> </a:t>
            </a:r>
            <a:r>
              <a:rPr lang="es-ES" noProof="0" dirty="0" err="1" smtClean="0"/>
              <a:t>one</a:t>
            </a:r>
            <a:r>
              <a:rPr lang="es-ES" noProof="0" dirty="0" smtClean="0"/>
              <a:t>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7" y="374906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smtClean="0"/>
              <a:t>www.pwc.com</a:t>
            </a:r>
            <a:endParaRPr lang="es-ES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3" y="6170998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1454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/>
          <p:nvPr/>
        </p:nvCxnSpPr>
        <p:spPr>
          <a:xfrm flipV="1">
            <a:off x="346075" y="941389"/>
            <a:ext cx="8313738" cy="153987"/>
          </a:xfrm>
          <a:prstGeom prst="bentConnector3">
            <a:avLst>
              <a:gd name="adj1" fmla="val 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Firm"/>
          <p:cNvSpPr txBox="1"/>
          <p:nvPr userDrawn="1"/>
        </p:nvSpPr>
        <p:spPr>
          <a:xfrm>
            <a:off x="484188" y="6388100"/>
            <a:ext cx="2633662" cy="1333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2974">
              <a:defRPr/>
            </a:pPr>
            <a:r>
              <a:rPr lang="es-ES" sz="900" dirty="0" err="1" smtClean="0">
                <a:solidFill>
                  <a:srgbClr val="FFFFFF"/>
                </a:solidFill>
              </a:rPr>
              <a:t>PwC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484910" y="1143010"/>
            <a:ext cx="8174182" cy="40341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84910" y="2285350"/>
            <a:ext cx="8174182" cy="3368023"/>
          </a:xfrm>
        </p:spPr>
        <p:txBody>
          <a:bodyPr/>
          <a:lstStyle>
            <a:lvl1pPr marL="0" marR="0" indent="-204765" algn="l" defTabSz="91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tx1"/>
              </a:buClr>
              <a:buSzTx/>
              <a:buFontTx/>
              <a:buNone/>
              <a:tabLst/>
              <a:defRPr sz="1100">
                <a:solidFill>
                  <a:schemeClr val="bg1"/>
                </a:solidFill>
              </a:defRPr>
            </a:lvl1pPr>
            <a:lvl2pPr marL="204765" marR="0" indent="-204765" algn="l" defTabSz="91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409530" marR="0" indent="-204765" algn="l" defTabSz="91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-"/>
              <a:tabLst/>
              <a:defRPr sz="1100">
                <a:solidFill>
                  <a:schemeClr val="bg1"/>
                </a:solidFill>
              </a:defRPr>
            </a:lvl3pPr>
            <a:lvl4pPr marL="614295" marR="0" indent="-204765" algn="l" defTabSz="91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◦"/>
              <a:tabLst/>
              <a:defRPr sz="1100">
                <a:solidFill>
                  <a:schemeClr val="bg1"/>
                </a:solidFill>
              </a:defRPr>
            </a:lvl4pPr>
            <a:lvl5pPr marL="819063" marR="0" indent="-204765" algn="l" defTabSz="91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7"/>
              </a:spcAft>
              <a:buClr>
                <a:schemeClr val="bg1"/>
              </a:buClr>
              <a:buSzTx/>
              <a:buFont typeface="Georgia" pitchFamily="18" charset="0"/>
              <a:buChar char="›"/>
              <a:tabLst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253164"/>
            <a:ext cx="5254625" cy="13493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5813" y="6388100"/>
            <a:ext cx="1524000" cy="133350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C659D2-3F17-4D86-8ACC-21812A434B95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135813" y="6253164"/>
            <a:ext cx="1524000" cy="134937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418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703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noProof="0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235769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PwCFirm"/>
          <p:cNvSpPr txBox="1"/>
          <p:nvPr userDrawn="1"/>
        </p:nvSpPr>
        <p:spPr>
          <a:xfrm>
            <a:off x="533400" y="6477001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s-ES" sz="1000" dirty="0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142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1752299" y="17"/>
            <a:ext cx="7391702" cy="6176367"/>
            <a:chOff x="19140488" y="13674"/>
            <a:chExt cx="7443798" cy="6145827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gray">
            <a:xfrm>
              <a:off x="19140488" y="4188394"/>
              <a:ext cx="2302112" cy="1971107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25663137" y="4032897"/>
              <a:ext cx="921149" cy="2126604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25049545" y="2899992"/>
              <a:ext cx="733874" cy="1288402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5049545" y="4032897"/>
              <a:ext cx="733874" cy="2126604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gray">
            <a:xfrm>
              <a:off x="24665860" y="706746"/>
              <a:ext cx="476562" cy="2262849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gray">
            <a:xfrm>
              <a:off x="24665860" y="2899992"/>
              <a:ext cx="476562" cy="1288402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gray">
            <a:xfrm>
              <a:off x="24665860" y="4032897"/>
              <a:ext cx="476562" cy="2126604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>
              <a:off x="19140488" y="669723"/>
              <a:ext cx="5662402" cy="2299872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19140488" y="2899992"/>
              <a:ext cx="5662402" cy="1288402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97"/>
              <a:ext cx="5662402" cy="2126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402" cy="69307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901098" y="6176383"/>
            <a:ext cx="996346" cy="532805"/>
            <a:chOff x="518032" y="978681"/>
            <a:chExt cx="4572000" cy="2667393"/>
          </a:xfrm>
        </p:grpSpPr>
        <p:sp>
          <p:nvSpPr>
            <p:cNvPr id="20" name="Rectangle 37"/>
            <p:cNvSpPr>
              <a:spLocks noChangeArrowheads="1"/>
            </p:cNvSpPr>
            <p:nvPr userDrawn="1"/>
          </p:nvSpPr>
          <p:spPr bwMode="black">
            <a:xfrm>
              <a:off x="3293144" y="978681"/>
              <a:ext cx="1144736" cy="260781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black">
            <a:xfrm>
              <a:off x="518032" y="1924937"/>
              <a:ext cx="4572000" cy="1721137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 bwMode="white">
          <a:xfrm>
            <a:off x="1895475" y="838200"/>
            <a:ext cx="5343526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5" y="1828817"/>
            <a:ext cx="5343526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82" y="374922"/>
            <a:ext cx="4105656" cy="146303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73382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latin typeface="Georgia"/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9"/>
            <a:ext cx="8077200" cy="292388"/>
          </a:xfrm>
        </p:spPr>
        <p:txBody>
          <a:bodyPr>
            <a:spAutoFit/>
          </a:bodyPr>
          <a:lstStyle>
            <a:lvl1pPr>
              <a:defRPr sz="19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452300"/>
            <a:ext cx="8077200" cy="1586973"/>
          </a:xfrm>
        </p:spPr>
        <p:txBody>
          <a:bodyPr>
            <a:spAutoFit/>
          </a:bodyPr>
          <a:lstStyle>
            <a:lvl1pPr>
              <a:spcAft>
                <a:spcPts val="808"/>
              </a:spcAft>
              <a:defRPr sz="1500" baseline="0"/>
            </a:lvl1pPr>
            <a:lvl2pPr marL="324108" indent="-324108">
              <a:spcAft>
                <a:spcPts val="808"/>
              </a:spcAft>
              <a:defRPr sz="1500"/>
            </a:lvl2pPr>
            <a:lvl3pPr marL="648217" indent="-324108">
              <a:spcAft>
                <a:spcPts val="808"/>
              </a:spcAft>
              <a:defRPr sz="1500"/>
            </a:lvl3pPr>
            <a:lvl4pPr marL="972324" indent="-324108">
              <a:spcAft>
                <a:spcPts val="808"/>
              </a:spcAft>
              <a:defRPr sz="1500"/>
            </a:lvl4pPr>
            <a:lvl5pPr marL="1296435" indent="-324108">
              <a:spcAft>
                <a:spcPts val="808"/>
              </a:spcAft>
              <a:defRPr sz="15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9778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4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EAC6AB9E-BC0B-414E-8593-1DD9CA692F0E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1600"/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19"/>
            <a:ext cx="3962400" cy="4419599"/>
          </a:xfrm>
        </p:spPr>
        <p:txBody>
          <a:bodyPr/>
          <a:lstStyle>
            <a:lvl1pPr>
              <a:spcAft>
                <a:spcPts val="808"/>
              </a:spcAft>
              <a:defRPr sz="1000"/>
            </a:lvl1pPr>
            <a:lvl2pPr>
              <a:spcAft>
                <a:spcPts val="808"/>
              </a:spcAft>
              <a:defRPr sz="1000"/>
            </a:lvl2pPr>
            <a:lvl3pPr>
              <a:spcAft>
                <a:spcPts val="808"/>
              </a:spcAft>
              <a:defRPr sz="1000"/>
            </a:lvl3pPr>
            <a:lvl4pPr>
              <a:spcAft>
                <a:spcPts val="808"/>
              </a:spcAft>
              <a:defRPr sz="1000"/>
            </a:lvl4pPr>
            <a:lvl5pPr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20" y="1752600"/>
            <a:ext cx="3962399" cy="4419600"/>
          </a:xfrm>
        </p:spPr>
        <p:txBody>
          <a:bodyPr/>
          <a:lstStyle>
            <a:lvl1pPr>
              <a:spcAft>
                <a:spcPts val="808"/>
              </a:spcAft>
              <a:defRPr sz="1000"/>
            </a:lvl1pPr>
            <a:lvl2pPr>
              <a:spcAft>
                <a:spcPts val="808"/>
              </a:spcAft>
              <a:defRPr sz="1000"/>
            </a:lvl2pPr>
            <a:lvl3pPr>
              <a:spcAft>
                <a:spcPts val="808"/>
              </a:spcAft>
              <a:defRPr sz="1000"/>
            </a:lvl3pPr>
            <a:lvl4pPr>
              <a:spcAft>
                <a:spcPts val="808"/>
              </a:spcAft>
              <a:defRPr sz="1000"/>
            </a:lvl4pPr>
            <a:lvl5pPr>
              <a:spcAft>
                <a:spcPts val="808"/>
              </a:spcAft>
              <a:defRPr sz="1000"/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3358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452338F7-F358-4E16-84D3-B9A1CCDDB446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19"/>
            <a:ext cx="25908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20" y="1752619"/>
            <a:ext cx="2590799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19"/>
            <a:ext cx="2590800" cy="4419599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7538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C3EE68F3-E1FD-4998-820D-C2B0A5918837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18" y="3352800"/>
            <a:ext cx="3962401" cy="28194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208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E7DCF501-BFE8-4637-A859-B7E816A05E84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3996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5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CF36B5FA-04E3-428C-98B8-5DFF8A76D5FE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806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4"/>
          <p:cNvCxnSpPr/>
          <p:nvPr/>
        </p:nvCxnSpPr>
        <p:spPr>
          <a:xfrm rot="5400000" flipH="1" flipV="1">
            <a:off x="5791059" y="-2057252"/>
            <a:ext cx="151805" cy="548670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FD652CC0-7027-476B-AADE-D171A9F5EEDB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1" smtClean="0"/>
              <a:t>Click to edit Master text styles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2"/>
            <a:ext cx="2590800" cy="2130551"/>
          </a:xfrm>
        </p:spPr>
        <p:txBody>
          <a:bodyPr/>
          <a:lstStyle>
            <a:lvl1pPr>
              <a:defRPr sz="25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noProof="1" smtClean="0"/>
              <a:t>Click to edit Master text styles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7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676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744C372F-3DF3-4B44-A272-046517FF9015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768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 t="23304" b="30087"/>
          <a:stretch>
            <a:fillRect/>
          </a:stretch>
        </p:blipFill>
        <p:spPr bwMode="auto">
          <a:xfrm>
            <a:off x="7508922" y="293153"/>
            <a:ext cx="685790" cy="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4547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9FEC0FD5-8ADF-4B60-8EED-B50C53B51236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016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A17CC2E-1B45-4733-93D7-E272BC27FEA4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3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3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3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3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3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3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3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300">
                <a:solidFill>
                  <a:schemeClr val="tx2"/>
                </a:solidFill>
              </a:defRPr>
            </a:lvl8pPr>
            <a:lvl9pPr>
              <a:defRPr sz="3300"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0433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97DD5146-034C-4C0C-B1BE-9BC34A2A0484}" type="slidenum">
              <a:rPr lang="es-ES" sz="900" smtClean="0">
                <a:solidFill>
                  <a:srgbClr val="FFFFFF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92"/>
              </a:lnSpc>
              <a:spcBef>
                <a:spcPts val="0"/>
              </a:spcBef>
              <a:spcAft>
                <a:spcPts val="616"/>
              </a:spcAft>
              <a:defRPr sz="3300" baseline="0">
                <a:solidFill>
                  <a:schemeClr val="bg1"/>
                </a:solidFill>
              </a:defRPr>
            </a:lvl1pPr>
            <a:lvl2pPr marL="455142" indent="-269835">
              <a:lnSpc>
                <a:spcPts val="3692"/>
              </a:lnSpc>
              <a:spcBef>
                <a:spcPts val="0"/>
              </a:spcBef>
              <a:spcAft>
                <a:spcPts val="616"/>
              </a:spcAft>
              <a:buClr>
                <a:schemeClr val="bg1"/>
              </a:buClr>
              <a:defRPr sz="3300">
                <a:solidFill>
                  <a:schemeClr val="bg1"/>
                </a:solidFill>
              </a:defRPr>
            </a:lvl2pPr>
            <a:lvl3pPr marL="731477" indent="-273085">
              <a:lnSpc>
                <a:spcPts val="3692"/>
              </a:lnSpc>
              <a:spcBef>
                <a:spcPts val="0"/>
              </a:spcBef>
              <a:spcAft>
                <a:spcPts val="616"/>
              </a:spcAft>
              <a:buClr>
                <a:schemeClr val="bg1"/>
              </a:buClr>
              <a:defRPr sz="3300">
                <a:solidFill>
                  <a:schemeClr val="bg1"/>
                </a:solidFill>
              </a:defRPr>
            </a:lvl3pPr>
            <a:lvl4pPr marL="1007813" indent="-273085">
              <a:lnSpc>
                <a:spcPts val="3692"/>
              </a:lnSpc>
              <a:spcBef>
                <a:spcPts val="0"/>
              </a:spcBef>
              <a:spcAft>
                <a:spcPts val="616"/>
              </a:spcAft>
              <a:buClr>
                <a:schemeClr val="bg1"/>
              </a:buClr>
              <a:defRPr sz="3300">
                <a:solidFill>
                  <a:schemeClr val="bg1"/>
                </a:solidFill>
              </a:defRPr>
            </a:lvl4pPr>
            <a:lvl5pPr marL="1373553" indent="-273085">
              <a:lnSpc>
                <a:spcPts val="3692"/>
              </a:lnSpc>
              <a:spcBef>
                <a:spcPts val="0"/>
              </a:spcBef>
              <a:spcAft>
                <a:spcPts val="616"/>
              </a:spcAft>
              <a:buClr>
                <a:schemeClr val="bg1"/>
              </a:buClr>
              <a:defRPr sz="3300">
                <a:solidFill>
                  <a:schemeClr val="bg1"/>
                </a:solidFill>
              </a:defRPr>
            </a:lvl5pPr>
            <a:lvl6pPr marL="1649888" indent="-277961">
              <a:lnSpc>
                <a:spcPts val="3692"/>
              </a:lnSpc>
              <a:spcBef>
                <a:spcPts val="0"/>
              </a:spcBef>
              <a:spcAft>
                <a:spcPts val="61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92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89375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CFA18D44-1591-42A0-A219-D2A69A204D18}" type="slidenum">
              <a:rPr lang="es-ES" sz="900" smtClean="0">
                <a:solidFill>
                  <a:srgbClr val="000000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5"/>
            <a:ext cx="8077200" cy="391058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5"/>
            <a:ext cx="8077200" cy="39105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6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5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8313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3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A61BFBC8-8071-4BC4-A569-5A3A532A6689}" type="slidenum">
              <a:rPr lang="es-ES" sz="900" smtClean="0">
                <a:solidFill>
                  <a:srgbClr val="FFFFFF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6" descr="PwC_fl_160mmh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8531" y="5932714"/>
            <a:ext cx="828021" cy="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64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4"/>
          <p:cNvCxnSpPr/>
          <p:nvPr/>
        </p:nvCxnSpPr>
        <p:spPr>
          <a:xfrm rot="5400000" flipH="1" flipV="1">
            <a:off x="4419763" y="-3428551"/>
            <a:ext cx="151805" cy="8229298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533705" y="6477015"/>
            <a:ext cx="2589892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36290">
              <a:defRPr/>
            </a:pPr>
            <a:r>
              <a:rPr lang="es-ES" sz="900" dirty="0" err="1" smtClean="0">
                <a:solidFill>
                  <a:srgbClr val="FFFFFF"/>
                </a:solidFill>
                <a:cs typeface="Arial" pitchFamily="34" charset="0"/>
              </a:rPr>
              <a:t>PwC</a:t>
            </a:r>
            <a:endParaRPr lang="es-ES" sz="9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023434" y="6477015"/>
            <a:ext cx="2589893" cy="15180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2856">
              <a:defRPr/>
            </a:pPr>
            <a:fld id="{32A54CEE-A03F-4260-A373-08F14C0AF943}" type="slidenum">
              <a:rPr lang="es-ES" sz="900" smtClean="0">
                <a:solidFill>
                  <a:srgbClr val="FFFFFF"/>
                </a:solidFill>
                <a:cs typeface="Arial" pitchFamily="34" charset="0"/>
              </a:rPr>
              <a:pPr algn="r" defTabSz="912856">
                <a:defRPr/>
              </a:pPr>
              <a:t>‹#›</a:t>
            </a:fld>
            <a:endParaRPr lang="es-ES" sz="9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20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2204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4"/>
          <p:cNvCxnSpPr/>
          <p:nvPr/>
        </p:nvCxnSpPr>
        <p:spPr>
          <a:xfrm rot="5400000" flipH="1" flipV="1">
            <a:off x="5096339" y="-2733829"/>
            <a:ext cx="151805" cy="683985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3"/>
          <p:cNvGrpSpPr>
            <a:grpSpLocks noChangeAspect="1"/>
          </p:cNvGrpSpPr>
          <p:nvPr/>
        </p:nvGrpSpPr>
        <p:grpSpPr bwMode="auto">
          <a:xfrm>
            <a:off x="1752314" y="5779013"/>
            <a:ext cx="486833" cy="400347"/>
            <a:chOff x="1905000" y="5715000"/>
            <a:chExt cx="445770" cy="381000"/>
          </a:xfrm>
        </p:grpSpPr>
        <p:sp>
          <p:nvSpPr>
            <p:cNvPr id="7" name="Rectangle 25"/>
            <p:cNvSpPr>
              <a:spLocks noChangeArrowheads="1"/>
            </p:cNvSpPr>
            <p:nvPr userDrawn="1"/>
          </p:nvSpPr>
          <p:spPr bwMode="gray">
            <a:xfrm>
              <a:off x="2294010" y="5988357"/>
              <a:ext cx="56760" cy="107643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26"/>
            <p:cNvSpPr>
              <a:spLocks noChangeArrowheads="1"/>
            </p:cNvSpPr>
            <p:nvPr userDrawn="1"/>
          </p:nvSpPr>
          <p:spPr bwMode="gray">
            <a:xfrm>
              <a:off x="2132038" y="5757491"/>
              <a:ext cx="44300" cy="66568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 userDrawn="1"/>
          </p:nvSpPr>
          <p:spPr bwMode="gray">
            <a:xfrm>
              <a:off x="1905000" y="5715000"/>
              <a:ext cx="227038" cy="42491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28"/>
            <p:cNvSpPr>
              <a:spLocks noChangeArrowheads="1"/>
            </p:cNvSpPr>
            <p:nvPr userDrawn="1"/>
          </p:nvSpPr>
          <p:spPr bwMode="gray">
            <a:xfrm>
              <a:off x="1905000" y="5757491"/>
              <a:ext cx="227038" cy="66568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 userDrawn="1"/>
          </p:nvSpPr>
          <p:spPr bwMode="gray">
            <a:xfrm>
              <a:off x="2176338" y="5824059"/>
              <a:ext cx="117672" cy="164298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 userDrawn="1"/>
          </p:nvSpPr>
          <p:spPr bwMode="gray">
            <a:xfrm>
              <a:off x="2176338" y="5988357"/>
              <a:ext cx="117672" cy="107643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 userDrawn="1"/>
          </p:nvSpPr>
          <p:spPr bwMode="gray">
            <a:xfrm>
              <a:off x="2132038" y="5824059"/>
              <a:ext cx="44300" cy="164298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 userDrawn="1"/>
          </p:nvSpPr>
          <p:spPr bwMode="gray">
            <a:xfrm>
              <a:off x="2132038" y="5988357"/>
              <a:ext cx="44300" cy="107643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gray">
            <a:xfrm>
              <a:off x="1905000" y="5824059"/>
              <a:ext cx="227038" cy="1642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 userDrawn="1"/>
          </p:nvSpPr>
          <p:spPr bwMode="gray">
            <a:xfrm>
              <a:off x="2046207" y="5988357"/>
              <a:ext cx="85831" cy="107643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 userDrawn="1"/>
          </p:nvSpPr>
          <p:spPr bwMode="gray">
            <a:xfrm>
              <a:off x="1905000" y="5933119"/>
              <a:ext cx="141207" cy="55238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 userDrawn="1"/>
          </p:nvSpPr>
          <p:spPr bwMode="gray">
            <a:xfrm>
              <a:off x="1905000" y="5988357"/>
              <a:ext cx="141207" cy="107643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gray">
            <a:xfrm>
              <a:off x="2294010" y="5988357"/>
              <a:ext cx="56760" cy="107643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gray">
            <a:xfrm>
              <a:off x="2132038" y="5757491"/>
              <a:ext cx="44300" cy="66568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gray">
            <a:xfrm>
              <a:off x="1905000" y="5715000"/>
              <a:ext cx="227038" cy="42491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gray">
            <a:xfrm>
              <a:off x="1905000" y="5757491"/>
              <a:ext cx="227038" cy="66568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gray">
            <a:xfrm>
              <a:off x="2176338" y="5824059"/>
              <a:ext cx="117672" cy="164298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gray">
            <a:xfrm>
              <a:off x="2176338" y="5988357"/>
              <a:ext cx="117672" cy="107643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gray">
            <a:xfrm>
              <a:off x="2132038" y="5824059"/>
              <a:ext cx="44300" cy="164298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gray">
            <a:xfrm>
              <a:off x="2132038" y="5988357"/>
              <a:ext cx="44300" cy="107643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gray">
            <a:xfrm>
              <a:off x="1905000" y="5824059"/>
              <a:ext cx="227038" cy="1642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gray">
            <a:xfrm>
              <a:off x="2046207" y="5988357"/>
              <a:ext cx="85831" cy="107643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gray">
            <a:xfrm>
              <a:off x="1905000" y="5933119"/>
              <a:ext cx="141207" cy="55238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gray">
            <a:xfrm>
              <a:off x="1905000" y="5988357"/>
              <a:ext cx="141207" cy="107643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32"/>
          <p:cNvGrpSpPr>
            <a:grpSpLocks/>
          </p:cNvGrpSpPr>
          <p:nvPr userDrawn="1"/>
        </p:nvGrpSpPr>
        <p:grpSpPr bwMode="auto">
          <a:xfrm>
            <a:off x="901098" y="6176383"/>
            <a:ext cx="996346" cy="532805"/>
            <a:chOff x="518032" y="978681"/>
            <a:chExt cx="4572000" cy="2667393"/>
          </a:xfrm>
        </p:grpSpPr>
        <p:sp>
          <p:nvSpPr>
            <p:cNvPr id="32" name="Rectangle 37"/>
            <p:cNvSpPr>
              <a:spLocks noChangeArrowheads="1"/>
            </p:cNvSpPr>
            <p:nvPr userDrawn="1"/>
          </p:nvSpPr>
          <p:spPr bwMode="black">
            <a:xfrm>
              <a:off x="3293144" y="978681"/>
              <a:ext cx="1144736" cy="260781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black">
            <a:xfrm>
              <a:off x="518032" y="1924937"/>
              <a:ext cx="4572000" cy="1721137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2" name="Title 1"/>
          <p:cNvSpPr>
            <a:spLocks noGrp="1"/>
          </p:cNvSpPr>
          <p:nvPr>
            <p:ph type="ctrTitle"/>
          </p:nvPr>
        </p:nvSpPr>
        <p:spPr bwMode="black">
          <a:xfrm>
            <a:off x="1895475" y="838200"/>
            <a:ext cx="5343526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i="1" baseline="0">
                <a:solidFill>
                  <a:schemeClr val="tx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95475" y="1828817"/>
            <a:ext cx="5343526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/>
          </p:nvPr>
        </p:nvSpPr>
        <p:spPr bwMode="black">
          <a:xfrm>
            <a:off x="1895482" y="374922"/>
            <a:ext cx="4105656" cy="146303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2421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 userDrawn="1"/>
        </p:nvGrpSpPr>
        <p:grpSpPr bwMode="auto">
          <a:xfrm>
            <a:off x="1752299" y="17"/>
            <a:ext cx="7391702" cy="6176367"/>
            <a:chOff x="19140488" y="13674"/>
            <a:chExt cx="7443798" cy="6145827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gray">
            <a:xfrm>
              <a:off x="19140488" y="4188394"/>
              <a:ext cx="2302112" cy="1971107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gray">
            <a:xfrm>
              <a:off x="25663137" y="4032897"/>
              <a:ext cx="921149" cy="2126604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25049545" y="2899992"/>
              <a:ext cx="733874" cy="1288402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25049545" y="4032897"/>
              <a:ext cx="733874" cy="2126604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24665860" y="706746"/>
              <a:ext cx="476562" cy="2262849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gray">
            <a:xfrm>
              <a:off x="24665860" y="2899992"/>
              <a:ext cx="476562" cy="1288402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24665860" y="4032897"/>
              <a:ext cx="476562" cy="2126604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19140488" y="669723"/>
              <a:ext cx="5662402" cy="2299872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19140488" y="2899992"/>
              <a:ext cx="5662402" cy="1288402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9140488" y="4032897"/>
              <a:ext cx="5662402" cy="2126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402" cy="69307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488362" y="2902149"/>
            <a:ext cx="1211035" cy="150317"/>
            <a:chOff x="489087" y="2521685"/>
            <a:chExt cx="1209752" cy="151219"/>
          </a:xfrm>
        </p:grpSpPr>
        <p:cxnSp>
          <p:nvCxnSpPr>
            <p:cNvPr id="19" name="Straight Connector 18"/>
            <p:cNvCxnSpPr/>
            <p:nvPr userDrawn="1"/>
          </p:nvCxnSpPr>
          <p:spPr>
            <a:xfrm rot="10800000">
              <a:off x="489087" y="2521685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/>
          <p:cNvGrpSpPr>
            <a:grpSpLocks/>
          </p:cNvGrpSpPr>
          <p:nvPr userDrawn="1"/>
        </p:nvGrpSpPr>
        <p:grpSpPr bwMode="auto">
          <a:xfrm>
            <a:off x="901098" y="6176383"/>
            <a:ext cx="996346" cy="532805"/>
            <a:chOff x="518032" y="978681"/>
            <a:chExt cx="4572000" cy="2667393"/>
          </a:xfrm>
        </p:grpSpPr>
        <p:sp>
          <p:nvSpPr>
            <p:cNvPr id="22" name="Rectangle 37"/>
            <p:cNvSpPr>
              <a:spLocks noChangeArrowheads="1"/>
            </p:cNvSpPr>
            <p:nvPr userDrawn="1"/>
          </p:nvSpPr>
          <p:spPr bwMode="black">
            <a:xfrm>
              <a:off x="3293144" y="978681"/>
              <a:ext cx="1144736" cy="260781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518032" y="1924937"/>
              <a:ext cx="4572000" cy="1721137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36290">
                <a:defRPr/>
              </a:pPr>
              <a:endParaRPr lang="en-GB" sz="1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icon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add</a:t>
            </a:r>
            <a:r>
              <a:rPr lang="es-ES" noProof="0" dirty="0" smtClean="0"/>
              <a:t> </a:t>
            </a:r>
            <a:r>
              <a:rPr lang="es-ES" noProof="0" dirty="0" err="1" smtClean="0"/>
              <a:t>picture</a:t>
            </a:r>
            <a:endParaRPr lang="es-ES" noProof="0" dirty="0"/>
          </a:p>
        </p:txBody>
      </p:sp>
      <p:sp>
        <p:nvSpPr>
          <p:cNvPr id="45" name="Title 1"/>
          <p:cNvSpPr>
            <a:spLocks noGrp="1"/>
          </p:cNvSpPr>
          <p:nvPr>
            <p:ph type="ctrTitle"/>
          </p:nvPr>
        </p:nvSpPr>
        <p:spPr bwMode="white">
          <a:xfrm>
            <a:off x="1895475" y="838200"/>
            <a:ext cx="5343526" cy="9144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 i="1" baseline="0">
                <a:solidFill>
                  <a:schemeClr val="bg1"/>
                </a:solidFill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4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895475" y="1828817"/>
            <a:ext cx="5343526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68144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36290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404435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725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34072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808871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7701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/>
          </p:nvPr>
        </p:nvSpPr>
        <p:spPr bwMode="white">
          <a:xfrm>
            <a:off x="1895482" y="374922"/>
            <a:ext cx="4105656" cy="146303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669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tags" Target="../tags/tag161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7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79" Type="http://schemas.openxmlformats.org/officeDocument/2006/relationships/theme" Target="../theme/theme5.xml"/><Relationship Id="rId5" Type="http://schemas.openxmlformats.org/officeDocument/2006/relationships/slideLayout" Target="../slideLayouts/slideLayout86.xml"/><Relationship Id="rId6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12 </a:t>
            </a:r>
            <a:r>
              <a:rPr lang="es-ES" dirty="0" err="1" smtClean="0"/>
              <a:t>April</a:t>
            </a:r>
            <a:r>
              <a:rPr lang="es-ES" dirty="0" smtClean="0"/>
              <a:t> 2012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 smtClean="0"/>
              <a:t>Avaloq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8EFAE-7B21-4B27-8FE0-3AB1D4E7D574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449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894" y="686221"/>
            <a:ext cx="8076214" cy="91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err="1" smtClean="0"/>
              <a:t>Click</a:t>
            </a:r>
            <a:r>
              <a:rPr lang="es-ES" altLang="en-US" dirty="0" smtClean="0"/>
              <a:t> to </a:t>
            </a:r>
            <a:r>
              <a:rPr lang="es-ES" altLang="en-US" dirty="0" err="1" smtClean="0"/>
              <a:t>edit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r>
              <a:rPr lang="es-ES" altLang="en-US" dirty="0" smtClean="0"/>
              <a:t>Master </a:t>
            </a:r>
            <a:r>
              <a:rPr lang="es-ES" altLang="en-US" dirty="0" err="1" smtClean="0"/>
              <a:t>title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style</a:t>
            </a:r>
            <a:endParaRPr lang="es-E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894" y="1751962"/>
            <a:ext cx="8076214" cy="44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err="1" smtClean="0"/>
              <a:t>Click</a:t>
            </a:r>
            <a:r>
              <a:rPr lang="es-ES" altLang="en-US" dirty="0" smtClean="0"/>
              <a:t> to </a:t>
            </a:r>
            <a:r>
              <a:rPr lang="es-ES" altLang="en-US" dirty="0" err="1" smtClean="0"/>
              <a:t>edit</a:t>
            </a:r>
            <a:r>
              <a:rPr lang="es-ES" altLang="en-US" dirty="0" smtClean="0"/>
              <a:t> Master </a:t>
            </a:r>
            <a:r>
              <a:rPr lang="es-ES" altLang="en-US" dirty="0" err="1" smtClean="0"/>
              <a:t>text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styles</a:t>
            </a:r>
            <a:endParaRPr lang="es-ES" altLang="en-US" dirty="0" smtClean="0"/>
          </a:p>
          <a:p>
            <a:pPr lvl="1"/>
            <a:r>
              <a:rPr lang="es-ES" altLang="en-US" dirty="0" err="1" smtClean="0"/>
              <a:t>Second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  <a:p>
            <a:pPr lvl="2"/>
            <a:r>
              <a:rPr lang="es-ES" altLang="en-US" dirty="0" err="1" smtClean="0"/>
              <a:t>Third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  <a:p>
            <a:pPr lvl="3"/>
            <a:r>
              <a:rPr lang="es-ES" altLang="en-US" dirty="0" err="1" smtClean="0"/>
              <a:t>Fourth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  <a:p>
            <a:pPr lvl="4"/>
            <a:r>
              <a:rPr lang="es-ES" altLang="en-US" dirty="0" err="1" smtClean="0"/>
              <a:t>Fifth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349" y="6477080"/>
            <a:ext cx="1526645" cy="1526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91414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D056C4-9456-4AAE-B6D1-CFF4C97C712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350" y="6324431"/>
            <a:ext cx="1523759" cy="1526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91414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009" y="6324431"/>
            <a:ext cx="5259568" cy="15124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defTabSz="91414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832" r:id="rId22"/>
  </p:sldLayoutIdLst>
  <p:hf hdr="0" ftr="0" dt="0"/>
  <p:txStyles>
    <p:titleStyle>
      <a:lvl1pPr algn="l" defTabSz="912873" rtl="0" eaLnBrk="0" fontAlgn="base" hangingPunct="0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2pPr>
      <a:lvl3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3pPr>
      <a:lvl4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4pPr>
      <a:lvl5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5pPr>
      <a:lvl6pPr marL="410152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6pPr>
      <a:lvl7pPr marL="820304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7pPr>
      <a:lvl8pPr marL="1230457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8pPr>
      <a:lvl9pPr marL="1640607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9pPr>
    </p:titleStyle>
    <p:bodyStyle>
      <a:lvl1pPr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435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293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1728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6587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244" marR="0" indent="-274244" algn="l" defTabSz="914146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488" indent="-274244" algn="l" defTabSz="91414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732" indent="-274244" algn="l" defTabSz="91414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244" algn="l" defTabSz="91414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9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8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5"/>
            </p:custDataLst>
          </p:nvPr>
        </p:nvGrpSpPr>
        <p:grpSpPr>
          <a:xfrm>
            <a:off x="482138" y="605120"/>
            <a:ext cx="8179724" cy="5922085"/>
            <a:chOff x="530352" y="685800"/>
            <a:chExt cx="8997696" cy="6711696"/>
          </a:xfrm>
        </p:grpSpPr>
        <p:sp>
          <p:nvSpPr>
            <p:cNvPr id="55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062">
                <a:defRPr/>
              </a:pPr>
              <a:endParaRPr lang="es-ES" sz="1000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062">
                <a:defRPr/>
              </a:pPr>
              <a:endParaRPr lang="es-ES" sz="1000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350">
                <a:buSzPct val="90000"/>
                <a:defRPr/>
              </a:pPr>
              <a:endParaRPr lang="es-ES" sz="1300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8" name="Group 600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" name="Group 500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" name="Group 400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Group 300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 200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100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062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38" y="1952513"/>
            <a:ext cx="8179724" cy="3896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2" y="6252882"/>
            <a:ext cx="1521229" cy="137160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86"/>
            <a:r>
              <a:rPr lang="es-ES" dirty="0" smtClean="0">
                <a:solidFill>
                  <a:srgbClr val="000000">
                    <a:tint val="75000"/>
                  </a:srgbClr>
                </a:solidFill>
              </a:rPr>
              <a:t>12 </a:t>
            </a:r>
            <a:r>
              <a:rPr lang="es-ES" dirty="0" err="1" smtClean="0">
                <a:solidFill>
                  <a:srgbClr val="000000">
                    <a:tint val="75000"/>
                  </a:srgbClr>
                </a:solidFill>
              </a:rPr>
              <a:t>April</a:t>
            </a:r>
            <a:r>
              <a:rPr lang="es-ES" dirty="0" smtClean="0">
                <a:solidFill>
                  <a:srgbClr val="000000">
                    <a:tint val="75000"/>
                  </a:srgbClr>
                </a:solidFill>
              </a:rPr>
              <a:t> 2012</a:t>
            </a:r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6252882"/>
            <a:ext cx="5253644" cy="137160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86"/>
            <a:r>
              <a:rPr lang="es-ES" dirty="0" err="1" smtClean="0">
                <a:solidFill>
                  <a:srgbClr val="000000">
                    <a:tint val="75000"/>
                  </a:srgbClr>
                </a:solidFill>
              </a:rPr>
              <a:t>Avaloq</a:t>
            </a:r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2" y="6390042"/>
            <a:ext cx="1521229" cy="137160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186"/>
            <a:fld id="{4D5A39AF-FEF5-47AB-AA80-4C0BD4A8B09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 defTabSz="914186"/>
              <a:t>‹#›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3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hdr="0" ftr="0" dt="0"/>
  <p:txStyles>
    <p:titleStyle>
      <a:lvl1pPr algn="l" defTabSz="914186" rtl="0" eaLnBrk="1" latinLnBrk="0" hangingPunct="1">
        <a:spcBef>
          <a:spcPct val="0"/>
        </a:spcBef>
        <a:buNone/>
        <a:defRPr sz="1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501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Wingdings" pitchFamily="2" charset="2"/>
        <a:buNone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10819" marR="0" indent="-205122" algn="l" defTabSz="914501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Times New Roman" pitchFamily="18" charset="0"/>
        <a:buChar char="•"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26653" marR="0" indent="-203697" algn="l" defTabSz="914501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Arial" pitchFamily="34" charset="0"/>
        <a:buChar char="-"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5365" marR="0" indent="-213326" algn="l" defTabSz="914501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Georgia" pitchFamily="18" charset="0"/>
        <a:buChar char="◦"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0487" marR="0" indent="-205122" algn="l" defTabSz="914501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Georgia" pitchFamily="18" charset="0"/>
        <a:buChar char="›"/>
        <a:tabLst/>
        <a:defRPr sz="1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13326" indent="-213326" algn="l" defTabSz="914186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+mj-lt"/>
        <a:buAutoNum type="arabicPeriod"/>
        <a:defRPr lang="en-GB" sz="1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26653" indent="-205122" algn="l" defTabSz="914186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+mj-lt"/>
        <a:buAutoNum type="alphaLcPeriod"/>
        <a:defRPr lang="en-GB" sz="1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2517" indent="-205122" algn="l" defTabSz="914186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+mj-lt"/>
        <a:buAutoNum type="romanLcPeriod"/>
        <a:defRPr lang="en-GB" sz="1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914186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Arial" pitchFamily="34" charset="0"/>
        <a:buNone/>
        <a:defRPr lang="en-GB" sz="10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6"/>
            </p:custDataLst>
          </p:nvPr>
        </p:nvGrpSpPr>
        <p:grpSpPr>
          <a:xfrm>
            <a:off x="482138" y="605118"/>
            <a:ext cx="8179724" cy="5922085"/>
            <a:chOff x="530352" y="685800"/>
            <a:chExt cx="8997696" cy="6711696"/>
          </a:xfrm>
        </p:grpSpPr>
        <p:sp>
          <p:nvSpPr>
            <p:cNvPr id="55" name="Footer block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>
                <a:defRPr/>
              </a:pPr>
              <a:endParaRPr lang="es-ES" sz="1000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>
                <a:defRPr/>
              </a:pPr>
              <a:endParaRPr lang="es-ES" sz="1000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435">
                <a:buSzPct val="90000"/>
                <a:defRPr/>
              </a:pPr>
              <a:endParaRPr lang="es-ES" sz="1300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8" name="Group 600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" name="Group 500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" name="Group 400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Group 300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 200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100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s-ES" sz="10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38" y="1952513"/>
            <a:ext cx="8179724" cy="3896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noProof="0" dirty="0" smtClean="0"/>
              <a:t>Haga clic para modificar el estilo de texto del patrón</a:t>
            </a:r>
          </a:p>
          <a:p>
            <a:pPr lvl="1"/>
            <a:r>
              <a:rPr lang="es-ES" noProof="0" dirty="0" smtClean="0"/>
              <a:t>Segundo nivel</a:t>
            </a:r>
          </a:p>
          <a:p>
            <a:pPr lvl="2"/>
            <a:r>
              <a:rPr lang="es-ES" noProof="0" dirty="0" smtClean="0"/>
              <a:t>Tercer nivel</a:t>
            </a:r>
          </a:p>
          <a:p>
            <a:pPr lvl="3"/>
            <a:r>
              <a:rPr lang="es-ES" noProof="0" dirty="0" smtClean="0"/>
              <a:t>Cuarto nivel</a:t>
            </a:r>
          </a:p>
          <a:p>
            <a:pPr lvl="4"/>
            <a:r>
              <a:rPr lang="es-ES" noProof="0" dirty="0" smtClean="0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0" y="6252882"/>
            <a:ext cx="1521229" cy="137160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>
                <a:solidFill>
                  <a:srgbClr val="000000">
                    <a:tint val="75000"/>
                  </a:srgbClr>
                </a:solidFill>
              </a:rPr>
              <a:t>12 </a:t>
            </a:r>
            <a:r>
              <a:rPr lang="es-ES" dirty="0" err="1" smtClean="0">
                <a:solidFill>
                  <a:srgbClr val="000000">
                    <a:tint val="75000"/>
                  </a:srgbClr>
                </a:solidFill>
              </a:rPr>
              <a:t>April</a:t>
            </a:r>
            <a:r>
              <a:rPr lang="es-ES" dirty="0" smtClean="0">
                <a:solidFill>
                  <a:srgbClr val="000000">
                    <a:tint val="75000"/>
                  </a:srgbClr>
                </a:solidFill>
              </a:rPr>
              <a:t> 2012</a:t>
            </a:r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6252882"/>
            <a:ext cx="5253644" cy="137160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err="1" smtClean="0">
                <a:solidFill>
                  <a:srgbClr val="000000">
                    <a:tint val="75000"/>
                  </a:srgbClr>
                </a:solidFill>
              </a:rPr>
              <a:t>Avaloq</a:t>
            </a:r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390042"/>
            <a:ext cx="1521229" cy="137160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5A39AF-FEF5-47AB-AA80-4C0BD4A8B092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</p:sldLayoutIdLst>
  <p:hf hdr="0" ftr="0" dt="0"/>
  <p:txStyles>
    <p:titleStyle>
      <a:lvl1pPr algn="l" defTabSz="914293" rtl="0" eaLnBrk="1" latinLnBrk="0" hangingPunct="1">
        <a:spcBef>
          <a:spcPct val="0"/>
        </a:spcBef>
        <a:buNone/>
        <a:defRPr sz="1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608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Wingdings" pitchFamily="2" charset="2"/>
        <a:buNone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10844" marR="0" indent="-205146" algn="l" defTabSz="914608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Times New Roman" pitchFamily="18" charset="0"/>
        <a:buChar char="•"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26703" marR="0" indent="-203721" algn="l" defTabSz="914608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Arial" pitchFamily="34" charset="0"/>
        <a:buChar char="-"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5437" marR="0" indent="-213351" algn="l" defTabSz="914608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Georgia" pitchFamily="18" charset="0"/>
        <a:buChar char="◦"/>
        <a:tabLst/>
        <a:defRPr sz="1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20583" marR="0" indent="-205146" algn="l" defTabSz="914608" rtl="0" eaLnBrk="1" fontAlgn="base" latinLnBrk="0" hangingPunct="1">
        <a:lnSpc>
          <a:spcPct val="100000"/>
        </a:lnSpc>
        <a:spcBef>
          <a:spcPts val="0"/>
        </a:spcBef>
        <a:spcAft>
          <a:spcPts val="538"/>
        </a:spcAft>
        <a:buClr>
          <a:srgbClr val="000000"/>
        </a:buClr>
        <a:buSzTx/>
        <a:buFont typeface="Georgia" pitchFamily="18" charset="0"/>
        <a:buChar char="›"/>
        <a:tabLst/>
        <a:defRPr sz="1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13351" indent="-213351" algn="l" defTabSz="914293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+mj-lt"/>
        <a:buAutoNum type="arabicPeriod"/>
        <a:defRPr lang="en-GB" sz="1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26703" indent="-205146" algn="l" defTabSz="914293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+mj-lt"/>
        <a:buAutoNum type="alphaLcPeriod"/>
        <a:defRPr lang="en-GB" sz="1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2588" indent="-205146" algn="l" defTabSz="914293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+mj-lt"/>
        <a:buAutoNum type="romanLcPeriod"/>
        <a:defRPr lang="en-GB" sz="1000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914293" rtl="0" eaLnBrk="1" latinLnBrk="0" hangingPunct="1">
        <a:lnSpc>
          <a:spcPct val="100000"/>
        </a:lnSpc>
        <a:spcBef>
          <a:spcPts val="0"/>
        </a:spcBef>
        <a:spcAft>
          <a:spcPts val="538"/>
        </a:spcAft>
        <a:buFont typeface="Arial" pitchFamily="34" charset="0"/>
        <a:buNone/>
        <a:defRPr lang="en-GB" sz="1000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3719" y="686113"/>
            <a:ext cx="8076595" cy="91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Master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endParaRPr lang="es-E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719" y="1753195"/>
            <a:ext cx="8076595" cy="44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Click</a:t>
            </a:r>
            <a:r>
              <a:rPr lang="es-ES" dirty="0" smtClean="0"/>
              <a:t> to </a:t>
            </a:r>
            <a:r>
              <a:rPr lang="es-ES" dirty="0" err="1" smtClean="0"/>
              <a:t>edit</a:t>
            </a:r>
            <a:r>
              <a:rPr lang="es-ES" dirty="0" smtClean="0"/>
              <a:t> Master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styles</a:t>
            </a:r>
            <a:endParaRPr lang="es-ES" dirty="0" smtClean="0"/>
          </a:p>
          <a:p>
            <a:pPr lvl="1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2"/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3"/>
            <a:r>
              <a:rPr lang="es-ES" dirty="0" err="1" smtClean="0"/>
              <a:t>Fourth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  <a:p>
            <a:pPr lvl="4"/>
            <a:r>
              <a:rPr lang="es-ES" dirty="0" err="1" smtClean="0"/>
              <a:t>Fifth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endParaRPr lang="es-E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8" y="6477015"/>
            <a:ext cx="1527024" cy="15180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cs typeface="Arial" pitchFamily="34" charset="0"/>
              </a:defRPr>
            </a:lvl1pPr>
          </a:lstStyle>
          <a:p>
            <a:pPr defTabSz="934148" fontAlgn="base">
              <a:spcBef>
                <a:spcPct val="0"/>
              </a:spcBef>
              <a:spcAft>
                <a:spcPct val="0"/>
              </a:spcAft>
            </a:pPr>
            <a:fld id="{A59A4CAC-E53D-43AE-A217-06250BB2CF47}" type="slidenum">
              <a:rPr lang="es-ES" smtClean="0">
                <a:solidFill>
                  <a:srgbClr val="000000"/>
                </a:solidFill>
              </a:rPr>
              <a:pPr defTabSz="9341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679" y="6481058"/>
            <a:ext cx="5259916" cy="15031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sz="900">
                <a:cs typeface="Arial" pitchFamily="34" charset="0"/>
              </a:defRPr>
            </a:lvl1pPr>
          </a:lstStyle>
          <a:p>
            <a:pPr defTabSz="934148" fontAlgn="base">
              <a:spcBef>
                <a:spcPct val="0"/>
              </a:spcBef>
              <a:spcAft>
                <a:spcPct val="0"/>
              </a:spcAft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2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  <p:sldLayoutId id="2147483892" r:id="rId37"/>
    <p:sldLayoutId id="2147483893" r:id="rId38"/>
    <p:sldLayoutId id="2147483894" r:id="rId39"/>
    <p:sldLayoutId id="2147483895" r:id="rId40"/>
    <p:sldLayoutId id="2147483896" r:id="rId41"/>
    <p:sldLayoutId id="2147483897" r:id="rId42"/>
    <p:sldLayoutId id="2147483898" r:id="rId43"/>
    <p:sldLayoutId id="2147483899" r:id="rId44"/>
    <p:sldLayoutId id="2147483900" r:id="rId45"/>
    <p:sldLayoutId id="2147483901" r:id="rId46"/>
    <p:sldLayoutId id="2147483902" r:id="rId47"/>
    <p:sldLayoutId id="2147483903" r:id="rId48"/>
    <p:sldLayoutId id="2147483904" r:id="rId49"/>
    <p:sldLayoutId id="2147483905" r:id="rId50"/>
    <p:sldLayoutId id="2147483906" r:id="rId51"/>
    <p:sldLayoutId id="2147483907" r:id="rId52"/>
    <p:sldLayoutId id="2147483908" r:id="rId53"/>
    <p:sldLayoutId id="2147483909" r:id="rId54"/>
    <p:sldLayoutId id="2147483910" r:id="rId55"/>
    <p:sldLayoutId id="2147483911" r:id="rId56"/>
    <p:sldLayoutId id="2147483912" r:id="rId57"/>
    <p:sldLayoutId id="2147483913" r:id="rId58"/>
    <p:sldLayoutId id="2147483914" r:id="rId59"/>
    <p:sldLayoutId id="2147483915" r:id="rId60"/>
    <p:sldLayoutId id="2147483916" r:id="rId61"/>
    <p:sldLayoutId id="2147483917" r:id="rId62"/>
    <p:sldLayoutId id="2147483918" r:id="rId63"/>
    <p:sldLayoutId id="2147483919" r:id="rId64"/>
    <p:sldLayoutId id="2147483920" r:id="rId65"/>
    <p:sldLayoutId id="2147483921" r:id="rId66"/>
    <p:sldLayoutId id="2147483922" r:id="rId67"/>
    <p:sldLayoutId id="2147483923" r:id="rId68"/>
    <p:sldLayoutId id="2147483924" r:id="rId69"/>
    <p:sldLayoutId id="2147483925" r:id="rId70"/>
    <p:sldLayoutId id="2147483926" r:id="rId71"/>
    <p:sldLayoutId id="2147483927" r:id="rId72"/>
    <p:sldLayoutId id="2147483928" r:id="rId73"/>
    <p:sldLayoutId id="2147483929" r:id="rId74"/>
    <p:sldLayoutId id="2147483930" r:id="rId75"/>
    <p:sldLayoutId id="2147483931" r:id="rId76"/>
    <p:sldLayoutId id="2147483932" r:id="rId77"/>
    <p:sldLayoutId id="2147483933" r:id="rId78"/>
  </p:sldLayoutIdLst>
  <p:hf hdr="0" ftr="0" dt="0"/>
  <p:txStyles>
    <p:titleStyle>
      <a:lvl1pPr algn="l" defTabSz="934148" rtl="0" eaLnBrk="0" fontAlgn="base" hangingPunct="0">
        <a:spcBef>
          <a:spcPct val="0"/>
        </a:spcBef>
        <a:spcAft>
          <a:spcPct val="0"/>
        </a:spcAft>
        <a:defRPr sz="25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34148" rtl="0" eaLnBrk="0" fontAlgn="base" hangingPunct="0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2pPr>
      <a:lvl3pPr algn="l" defTabSz="934148" rtl="0" eaLnBrk="0" fontAlgn="base" hangingPunct="0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3pPr>
      <a:lvl4pPr algn="l" defTabSz="934148" rtl="0" eaLnBrk="0" fontAlgn="base" hangingPunct="0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4pPr>
      <a:lvl5pPr algn="l" defTabSz="934148" rtl="0" eaLnBrk="0" fontAlgn="base" hangingPunct="0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5pPr>
      <a:lvl6pPr marL="431799" algn="l" defTabSz="935563" rtl="0" fontAlgn="base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6pPr>
      <a:lvl7pPr marL="863598" algn="l" defTabSz="935563" rtl="0" fontAlgn="base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7pPr>
      <a:lvl8pPr marL="1295394" algn="l" defTabSz="935563" rtl="0" fontAlgn="base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8pPr>
      <a:lvl9pPr marL="1727196" algn="l" defTabSz="935563" rtl="0" fontAlgn="base">
        <a:spcBef>
          <a:spcPct val="0"/>
        </a:spcBef>
        <a:spcAft>
          <a:spcPct val="0"/>
        </a:spcAft>
        <a:defRPr sz="2500" b="1" i="1">
          <a:solidFill>
            <a:schemeClr val="tx1"/>
          </a:solidFill>
          <a:latin typeface="Georgia" pitchFamily="18" charset="0"/>
        </a:defRPr>
      </a:lvl9pPr>
    </p:titleStyle>
    <p:bodyStyle>
      <a:lvl1pPr marL="322379" indent="-602776" algn="l" defTabSz="934148" rtl="0" eaLnBrk="0" fontAlgn="base" hangingPunct="0">
        <a:spcBef>
          <a:spcPct val="0"/>
        </a:spcBef>
        <a:spcAft>
          <a:spcPts val="922"/>
        </a:spcAft>
        <a:buClr>
          <a:schemeClr val="tx1"/>
        </a:buClr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8896" indent="-278896" algn="l" defTabSz="934148" rtl="0" eaLnBrk="0" fontAlgn="base" hangingPunct="0">
        <a:spcBef>
          <a:spcPct val="0"/>
        </a:spcBef>
        <a:spcAft>
          <a:spcPts val="922"/>
        </a:spcAft>
        <a:buClr>
          <a:schemeClr val="tx1"/>
        </a:buClr>
        <a:buFont typeface="Georgia" pitchFamily="18" charset="0"/>
        <a:buChar char="•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59288" indent="-278896" algn="l" defTabSz="934148" rtl="0" eaLnBrk="0" fontAlgn="base" hangingPunct="0">
        <a:spcBef>
          <a:spcPct val="0"/>
        </a:spcBef>
        <a:spcAft>
          <a:spcPts val="922"/>
        </a:spcAft>
        <a:buClr>
          <a:schemeClr val="tx1"/>
        </a:buClr>
        <a:buFont typeface="Georgia" pitchFamily="18" charset="0"/>
        <a:buChar char="-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41183" indent="-278896" algn="l" defTabSz="934148" rtl="0" eaLnBrk="0" fontAlgn="base" hangingPunct="0">
        <a:spcBef>
          <a:spcPct val="0"/>
        </a:spcBef>
        <a:spcAft>
          <a:spcPts val="922"/>
        </a:spcAft>
        <a:buClr>
          <a:schemeClr val="tx1"/>
        </a:buClr>
        <a:buFont typeface="Georgia" pitchFamily="18" charset="0"/>
        <a:buChar char="◦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121578" indent="-278896" algn="l" defTabSz="934148" rtl="0" eaLnBrk="0" fontAlgn="base" hangingPunct="0">
        <a:spcBef>
          <a:spcPct val="0"/>
        </a:spcBef>
        <a:spcAft>
          <a:spcPts val="922"/>
        </a:spcAft>
        <a:buClr>
          <a:schemeClr val="tx1"/>
        </a:buClr>
        <a:buFont typeface="Georgia" pitchFamily="18" charset="0"/>
        <a:buChar char="›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80888" marR="0" indent="-280888" algn="l" defTabSz="936290" rtl="0" eaLnBrk="1" fontAlgn="auto" latinLnBrk="0" hangingPunct="1">
        <a:lnSpc>
          <a:spcPct val="100000"/>
        </a:lnSpc>
        <a:spcBef>
          <a:spcPts val="0"/>
        </a:spcBef>
        <a:spcAft>
          <a:spcPts val="923"/>
        </a:spcAft>
        <a:buClr>
          <a:schemeClr val="tx1"/>
        </a:buClr>
        <a:buSzPct val="100000"/>
        <a:buFont typeface="+mj-lt"/>
        <a:buAutoNum type="arabicPeriod"/>
        <a:tabLst/>
        <a:defRPr sz="2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61775" indent="-280888" algn="l" defTabSz="936290" rtl="0" eaLnBrk="1" latinLnBrk="0" hangingPunct="1">
        <a:lnSpc>
          <a:spcPct val="100000"/>
        </a:lnSpc>
        <a:spcBef>
          <a:spcPts val="0"/>
        </a:spcBef>
        <a:spcAft>
          <a:spcPts val="923"/>
        </a:spcAft>
        <a:buSzPct val="100000"/>
        <a:buFont typeface="+mj-lt"/>
        <a:buAutoNum type="alphaLcPeriod"/>
        <a:defRPr sz="2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42660" indent="-280888" algn="l" defTabSz="936290" rtl="0" eaLnBrk="1" latinLnBrk="0" hangingPunct="1">
        <a:lnSpc>
          <a:spcPct val="100000"/>
        </a:lnSpc>
        <a:spcBef>
          <a:spcPts val="0"/>
        </a:spcBef>
        <a:spcAft>
          <a:spcPts val="923"/>
        </a:spcAft>
        <a:buSzPct val="100000"/>
        <a:buFont typeface="+mj-lt"/>
        <a:buAutoNum type="romanLcPeriod"/>
        <a:defRPr sz="21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80888" algn="l" defTabSz="936290" rtl="0" eaLnBrk="1" latinLnBrk="0" hangingPunct="1">
        <a:lnSpc>
          <a:spcPct val="100000"/>
        </a:lnSpc>
        <a:spcBef>
          <a:spcPts val="0"/>
        </a:spcBef>
        <a:spcAft>
          <a:spcPts val="923"/>
        </a:spcAft>
        <a:buFont typeface="Arial" pitchFamily="34" charset="0"/>
        <a:buNone/>
        <a:defRPr sz="21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8144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6290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435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72581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725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871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7017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5161" algn="l" defTabSz="9362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894" y="686221"/>
            <a:ext cx="8076214" cy="91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err="1" smtClean="0"/>
              <a:t>Click</a:t>
            </a:r>
            <a:r>
              <a:rPr lang="es-ES" altLang="en-US" dirty="0" smtClean="0"/>
              <a:t> to </a:t>
            </a:r>
            <a:r>
              <a:rPr lang="es-ES" altLang="en-US" dirty="0" err="1" smtClean="0"/>
              <a:t>edit</a:t>
            </a:r>
            <a:r>
              <a:rPr lang="es-ES" altLang="en-US" dirty="0" smtClean="0"/>
              <a:t/>
            </a:r>
            <a:br>
              <a:rPr lang="es-ES" altLang="en-US" dirty="0" smtClean="0"/>
            </a:br>
            <a:r>
              <a:rPr lang="es-ES" altLang="en-US" dirty="0" smtClean="0"/>
              <a:t>Master </a:t>
            </a:r>
            <a:r>
              <a:rPr lang="es-ES" altLang="en-US" dirty="0" err="1" smtClean="0"/>
              <a:t>title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style</a:t>
            </a:r>
            <a:endParaRPr lang="es-E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894" y="1751962"/>
            <a:ext cx="8076214" cy="44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err="1" smtClean="0"/>
              <a:t>Click</a:t>
            </a:r>
            <a:r>
              <a:rPr lang="es-ES" altLang="en-US" dirty="0" smtClean="0"/>
              <a:t> to </a:t>
            </a:r>
            <a:r>
              <a:rPr lang="es-ES" altLang="en-US" dirty="0" err="1" smtClean="0"/>
              <a:t>edit</a:t>
            </a:r>
            <a:r>
              <a:rPr lang="es-ES" altLang="en-US" dirty="0" smtClean="0"/>
              <a:t> Master </a:t>
            </a:r>
            <a:r>
              <a:rPr lang="es-ES" altLang="en-US" dirty="0" err="1" smtClean="0"/>
              <a:t>text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styles</a:t>
            </a:r>
            <a:endParaRPr lang="es-ES" altLang="en-US" dirty="0" smtClean="0"/>
          </a:p>
          <a:p>
            <a:pPr lvl="1"/>
            <a:r>
              <a:rPr lang="es-ES" altLang="en-US" dirty="0" err="1" smtClean="0"/>
              <a:t>Second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  <a:p>
            <a:pPr lvl="2"/>
            <a:r>
              <a:rPr lang="es-ES" altLang="en-US" dirty="0" err="1" smtClean="0"/>
              <a:t>Third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  <a:p>
            <a:pPr lvl="3"/>
            <a:r>
              <a:rPr lang="es-ES" altLang="en-US" dirty="0" err="1" smtClean="0"/>
              <a:t>Fourth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  <a:p>
            <a:pPr lvl="4"/>
            <a:r>
              <a:rPr lang="es-ES" altLang="en-US" dirty="0" err="1" smtClean="0"/>
              <a:t>Fifth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level</a:t>
            </a:r>
            <a:endParaRPr lang="es-ES" alt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349" y="6477080"/>
            <a:ext cx="1526645" cy="1526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91414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D056C4-9456-4AAE-B6D1-CFF4C97C712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350" y="6324431"/>
            <a:ext cx="1523759" cy="1526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 defTabSz="91414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000000"/>
                </a:solidFill>
              </a:rPr>
              <a:t>12 </a:t>
            </a:r>
            <a:r>
              <a:rPr lang="es-ES" dirty="0" err="1" smtClean="0">
                <a:solidFill>
                  <a:srgbClr val="000000"/>
                </a:solidFill>
              </a:rPr>
              <a:t>April</a:t>
            </a:r>
            <a:r>
              <a:rPr lang="es-ES" dirty="0" smtClean="0">
                <a:solidFill>
                  <a:srgbClr val="000000"/>
                </a:solidFill>
              </a:rPr>
              <a:t> 2012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009" y="6324431"/>
            <a:ext cx="5259568" cy="151249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 defTabSz="914146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solidFill>
                  <a:srgbClr val="000000"/>
                </a:solidFill>
              </a:rPr>
              <a:t>Avaloq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</p:sldLayoutIdLst>
  <p:hf hdr="0" ftr="0" dt="0"/>
  <p:txStyles>
    <p:titleStyle>
      <a:lvl1pPr algn="l" defTabSz="912873" rtl="0" eaLnBrk="0" fontAlgn="base" hangingPunct="0">
        <a:spcBef>
          <a:spcPct val="0"/>
        </a:spcBef>
        <a:spcAft>
          <a:spcPct val="0"/>
        </a:spcAft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2pPr>
      <a:lvl3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3pPr>
      <a:lvl4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4pPr>
      <a:lvl5pPr algn="l" defTabSz="912873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5pPr>
      <a:lvl6pPr marL="410152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6pPr>
      <a:lvl7pPr marL="820304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7pPr>
      <a:lvl8pPr marL="1230457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8pPr>
      <a:lvl9pPr marL="1640607" algn="l" defTabSz="912873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Georgia" pitchFamily="18" charset="0"/>
        </a:defRPr>
      </a:lvl9pPr>
    </p:titleStyle>
    <p:bodyStyle>
      <a:lvl1pPr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3435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293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1728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6587" indent="-273435" algn="l" defTabSz="912873" rtl="0" eaLnBrk="0" fontAlgn="base" hangingPunct="0">
        <a:spcBef>
          <a:spcPct val="0"/>
        </a:spcBef>
        <a:spcAft>
          <a:spcPts val="897"/>
        </a:spcAft>
        <a:buClr>
          <a:schemeClr val="tx1"/>
        </a:buClr>
        <a:buFont typeface="Georgia" pitchFamily="18" charset="0"/>
        <a:buChar char="›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244" marR="0" indent="-274244" algn="l" defTabSz="914146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488" indent="-274244" algn="l" defTabSz="91414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732" indent="-274244" algn="l" defTabSz="91414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244" algn="l" defTabSz="91414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0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9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3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86" algn="l" defTabSz="914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768994" y="1556792"/>
            <a:ext cx="5722756" cy="1904611"/>
          </a:xfrm>
        </p:spPr>
        <p:txBody>
          <a:bodyPr rtlCol="0"/>
          <a:lstStyle/>
          <a:p>
            <a:pPr defTabSz="914000">
              <a:spcBef>
                <a:spcPts val="0"/>
              </a:spcBef>
              <a:defRPr/>
            </a:pPr>
            <a:r>
              <a:rPr lang="es-ES" sz="2800" b="1" i="1" dirty="0" err="1" smtClean="0">
                <a:latin typeface="Georgia" panose="02040502050405020303" pitchFamily="18" charset="0"/>
              </a:rPr>
              <a:t>Challenges</a:t>
            </a:r>
            <a:r>
              <a:rPr lang="es-ES" sz="2800" b="1" i="1" dirty="0" smtClean="0">
                <a:latin typeface="Georgia" panose="02040502050405020303" pitchFamily="18" charset="0"/>
              </a:rPr>
              <a:t> in </a:t>
            </a:r>
            <a:r>
              <a:rPr lang="es-ES" sz="2800" b="1" i="1" dirty="0" err="1" smtClean="0">
                <a:latin typeface="Georgia" panose="02040502050405020303" pitchFamily="18" charset="0"/>
              </a:rPr>
              <a:t>implementing</a:t>
            </a:r>
            <a:r>
              <a:rPr lang="es-ES" sz="2800" b="1" i="1" dirty="0" smtClean="0">
                <a:latin typeface="Georgia" panose="02040502050405020303" pitchFamily="18" charset="0"/>
              </a:rPr>
              <a:t> </a:t>
            </a:r>
            <a:r>
              <a:rPr lang="es-ES" sz="2800" b="1" i="1" dirty="0" err="1" smtClean="0">
                <a:latin typeface="Georgia" panose="02040502050405020303" pitchFamily="18" charset="0"/>
              </a:rPr>
              <a:t>Risk</a:t>
            </a:r>
            <a:r>
              <a:rPr lang="es-ES" sz="2800" b="1" i="1" dirty="0" smtClean="0">
                <a:latin typeface="Georgia" panose="02040502050405020303" pitchFamily="18" charset="0"/>
              </a:rPr>
              <a:t> </a:t>
            </a:r>
            <a:r>
              <a:rPr lang="es-ES" sz="2800" b="1" i="1" dirty="0" err="1" smtClean="0">
                <a:latin typeface="Georgia" panose="02040502050405020303" pitchFamily="18" charset="0"/>
              </a:rPr>
              <a:t>Based</a:t>
            </a:r>
            <a:r>
              <a:rPr lang="es-ES" sz="2800" b="1" i="1" dirty="0" smtClean="0">
                <a:latin typeface="Georgia" panose="02040502050405020303" pitchFamily="18" charset="0"/>
              </a:rPr>
              <a:t> </a:t>
            </a:r>
            <a:r>
              <a:rPr lang="es-ES" sz="2800" b="1" i="1" dirty="0" err="1" smtClean="0">
                <a:latin typeface="Georgia" panose="02040502050405020303" pitchFamily="18" charset="0"/>
              </a:rPr>
              <a:t>Supervision</a:t>
            </a: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endParaRPr lang="es-ES" sz="2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r>
              <a:rPr lang="es-ES" sz="1800" b="1" i="1" dirty="0" smtClean="0">
                <a:latin typeface="Georgia" panose="02040502050405020303" pitchFamily="18" charset="0"/>
              </a:rPr>
              <a:t>IAIS </a:t>
            </a:r>
            <a:r>
              <a:rPr lang="es-ES" sz="1800" b="1" i="1" dirty="0" err="1" smtClean="0">
                <a:latin typeface="Georgia" panose="02040502050405020303" pitchFamily="18" charset="0"/>
              </a:rPr>
              <a:t>Annual</a:t>
            </a:r>
            <a:r>
              <a:rPr lang="es-ES" sz="1800" b="1" i="1" dirty="0" smtClean="0">
                <a:latin typeface="Georgia" panose="02040502050405020303" pitchFamily="18" charset="0"/>
              </a:rPr>
              <a:t> </a:t>
            </a:r>
            <a:r>
              <a:rPr lang="es-ES" sz="1800" b="1" i="1" dirty="0" err="1" smtClean="0">
                <a:latin typeface="Georgia" panose="02040502050405020303" pitchFamily="18" charset="0"/>
              </a:rPr>
              <a:t>Conference</a:t>
            </a:r>
            <a:endParaRPr lang="es-ES" sz="1800" b="1" i="1" dirty="0" smtClean="0">
              <a:latin typeface="Georgia" panose="02040502050405020303" pitchFamily="18" charset="0"/>
            </a:endParaRPr>
          </a:p>
          <a:p>
            <a:pPr defTabSz="914000">
              <a:spcBef>
                <a:spcPts val="0"/>
              </a:spcBef>
              <a:defRPr/>
            </a:pPr>
            <a:r>
              <a:rPr lang="es-ES" sz="1800" b="1" i="1" dirty="0" smtClean="0">
                <a:latin typeface="Georgia" panose="02040502050405020303" pitchFamily="18" charset="0"/>
              </a:rPr>
              <a:t>Asunción, </a:t>
            </a:r>
            <a:r>
              <a:rPr lang="es-ES" sz="1800" b="1" i="1" dirty="0" err="1" smtClean="0">
                <a:latin typeface="Georgia" panose="02040502050405020303" pitchFamily="18" charset="0"/>
              </a:rPr>
              <a:t>November</a:t>
            </a:r>
            <a:r>
              <a:rPr lang="es-ES" sz="1800" b="1" i="1" dirty="0" smtClean="0">
                <a:latin typeface="Georgia" panose="02040502050405020303" pitchFamily="18" charset="0"/>
              </a:rPr>
              <a:t> 2016</a:t>
            </a:r>
            <a:endParaRPr lang="es-ES" sz="1800" b="1" i="1" dirty="0">
              <a:latin typeface="Georgia" panose="02040502050405020303" pitchFamily="18" charset="0"/>
            </a:endParaRPr>
          </a:p>
        </p:txBody>
      </p:sp>
      <p:sp>
        <p:nvSpPr>
          <p:cNvPr id="7" name="Subtitle 7"/>
          <p:cNvSpPr txBox="1">
            <a:spLocks/>
          </p:cNvSpPr>
          <p:nvPr/>
        </p:nvSpPr>
        <p:spPr bwMode="white">
          <a:xfrm>
            <a:off x="1909228" y="908720"/>
            <a:ext cx="5508800" cy="902667"/>
          </a:xfrm>
          <a:prstGeom prst="rect">
            <a:avLst/>
          </a:prstGeom>
        </p:spPr>
        <p:txBody>
          <a:bodyPr lIns="0" tIns="0" rIns="0" bIns="0"/>
          <a:lstStyle/>
          <a:p>
            <a:pPr defTabSz="914000">
              <a:lnSpc>
                <a:spcPct val="90000"/>
              </a:lnSpc>
              <a:buClr>
                <a:srgbClr val="000000"/>
              </a:buClr>
              <a:defRPr/>
            </a:pPr>
            <a:endParaRPr lang="es-ES" sz="2000" dirty="0" smtClean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pPr defTabSz="914000">
              <a:lnSpc>
                <a:spcPct val="90000"/>
              </a:lnSpc>
              <a:buClr>
                <a:srgbClr val="000000"/>
              </a:buClr>
              <a:defRPr/>
            </a:pPr>
            <a:endParaRPr lang="es-ES" sz="2000" dirty="0">
              <a:solidFill>
                <a:srgbClr val="FFFFFF"/>
              </a:solidFill>
              <a:latin typeface="Georgia"/>
            </a:endParaRPr>
          </a:p>
          <a:p>
            <a:pPr defTabSz="914000">
              <a:lnSpc>
                <a:spcPct val="90000"/>
              </a:lnSpc>
              <a:buClr>
                <a:srgbClr val="000000"/>
              </a:buClr>
              <a:defRPr/>
            </a:pPr>
            <a:endParaRPr lang="es-ES" sz="2000" b="1" dirty="0" smtClean="0">
              <a:solidFill>
                <a:srgbClr val="FFFFFF"/>
              </a:solidFill>
              <a:latin typeface="Georgia"/>
            </a:endParaRPr>
          </a:p>
          <a:p>
            <a:pPr defTabSz="914000">
              <a:lnSpc>
                <a:spcPct val="90000"/>
              </a:lnSpc>
              <a:buClr>
                <a:srgbClr val="000000"/>
              </a:buClr>
              <a:defRPr/>
            </a:pPr>
            <a:endParaRPr lang="es-ES" sz="2000" dirty="0">
              <a:solidFill>
                <a:srgbClr val="FFFFFF"/>
              </a:solidFill>
              <a:latin typeface="Georgia"/>
            </a:endParaRPr>
          </a:p>
          <a:p>
            <a:pPr defTabSz="914000">
              <a:lnSpc>
                <a:spcPct val="90000"/>
              </a:lnSpc>
              <a:buClr>
                <a:srgbClr val="000000"/>
              </a:buClr>
              <a:defRPr/>
            </a:pPr>
            <a:endParaRPr lang="es-ES" sz="2000" dirty="0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647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V. </a:t>
            </a:r>
            <a:r>
              <a:rPr lang="es-ES" dirty="0" err="1" smtClean="0"/>
              <a:t>Effective</a:t>
            </a:r>
            <a:r>
              <a:rPr lang="es-ES" dirty="0" smtClean="0"/>
              <a:t> </a:t>
            </a:r>
            <a:r>
              <a:rPr lang="es-ES" dirty="0" err="1" smtClean="0"/>
              <a:t>supervision</a:t>
            </a:r>
            <a:r>
              <a:rPr lang="es-ES" dirty="0" smtClean="0"/>
              <a:t>: Catch me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can (2002)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Learning</a:t>
            </a:r>
            <a:r>
              <a:rPr lang="es-ES" sz="1800" dirty="0" smtClean="0"/>
              <a:t> </a:t>
            </a:r>
            <a:r>
              <a:rPr lang="es-ES" sz="1800" dirty="0" err="1" smtClean="0"/>
              <a:t>by</a:t>
            </a:r>
            <a:r>
              <a:rPr lang="es-ES" sz="1800" dirty="0" smtClean="0"/>
              <a:t> </a:t>
            </a:r>
            <a:r>
              <a:rPr lang="es-ES" sz="1800" dirty="0" err="1" smtClean="0"/>
              <a:t>doing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Need</a:t>
            </a:r>
            <a:r>
              <a:rPr lang="es-ES" sz="1800" dirty="0" smtClean="0"/>
              <a:t> to </a:t>
            </a:r>
            <a:r>
              <a:rPr lang="es-ES" sz="1800" dirty="0" err="1" smtClean="0"/>
              <a:t>change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The</a:t>
            </a:r>
            <a:r>
              <a:rPr lang="es-ES" sz="1800" dirty="0" smtClean="0"/>
              <a:t> “</a:t>
            </a:r>
            <a:r>
              <a:rPr lang="es-ES" sz="1800" dirty="0" err="1" smtClean="0"/>
              <a:t>If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ain´t</a:t>
            </a:r>
            <a:r>
              <a:rPr lang="es-ES" sz="1800" dirty="0" smtClean="0"/>
              <a:t> </a:t>
            </a:r>
            <a:r>
              <a:rPr lang="es-ES" sz="1800" dirty="0" err="1" smtClean="0"/>
              <a:t>broke</a:t>
            </a:r>
            <a:r>
              <a:rPr lang="es-ES" sz="1800" dirty="0" smtClean="0"/>
              <a:t> </a:t>
            </a:r>
            <a:r>
              <a:rPr lang="es-ES" sz="1800" dirty="0" err="1" smtClean="0"/>
              <a:t>don´t</a:t>
            </a:r>
            <a:r>
              <a:rPr lang="es-ES" sz="1800" dirty="0" smtClean="0"/>
              <a:t> </a:t>
            </a:r>
            <a:r>
              <a:rPr lang="es-ES" sz="1800" dirty="0" err="1" smtClean="0"/>
              <a:t>fix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” dilema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The</a:t>
            </a:r>
            <a:r>
              <a:rPr lang="es-ES" sz="1800" dirty="0" smtClean="0"/>
              <a:t> “Money, </a:t>
            </a:r>
            <a:r>
              <a:rPr lang="es-ES" sz="1800" dirty="0" err="1" smtClean="0"/>
              <a:t>Honey</a:t>
            </a:r>
            <a:r>
              <a:rPr lang="es-ES" sz="1800" dirty="0" smtClean="0"/>
              <a:t>” </a:t>
            </a:r>
            <a:r>
              <a:rPr lang="es-ES" sz="1800" dirty="0" err="1" smtClean="0"/>
              <a:t>soundtrack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The</a:t>
            </a:r>
            <a:r>
              <a:rPr lang="es-ES" sz="1800" dirty="0" smtClean="0"/>
              <a:t> “</a:t>
            </a:r>
            <a:r>
              <a:rPr lang="es-ES" sz="1800" dirty="0" err="1" smtClean="0"/>
              <a:t>Strong</a:t>
            </a:r>
            <a:r>
              <a:rPr lang="es-ES" sz="1800" dirty="0" smtClean="0"/>
              <a:t> </a:t>
            </a:r>
            <a:r>
              <a:rPr lang="es-ES" sz="1800" dirty="0" err="1" smtClean="0"/>
              <a:t>supervision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good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you</a:t>
            </a:r>
            <a:r>
              <a:rPr lang="es-ES" sz="1800" dirty="0" smtClean="0"/>
              <a:t>” </a:t>
            </a:r>
            <a:r>
              <a:rPr lang="es-ES" sz="1800" dirty="0" err="1" smtClean="0"/>
              <a:t>paradox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s-ES" altLang="en-US" noProof="1" smtClean="0"/>
              <a:t>V. </a:t>
            </a:r>
            <a:r>
              <a:rPr lang="es-ES" altLang="en-US" noProof="1" smtClean="0">
                <a:solidFill>
                  <a:schemeClr val="bg2"/>
                </a:solidFill>
              </a:rPr>
              <a:t>Implementation by the business</a:t>
            </a:r>
            <a:r>
              <a:rPr lang="es-ES" dirty="0" smtClean="0">
                <a:solidFill>
                  <a:schemeClr val="bg2"/>
                </a:solidFill>
              </a:rPr>
              <a:t>: </a:t>
            </a:r>
            <a:r>
              <a:rPr lang="es-ES" dirty="0" err="1" smtClean="0">
                <a:solidFill>
                  <a:schemeClr val="bg2"/>
                </a:solidFill>
              </a:rPr>
              <a:t>Reality</a:t>
            </a:r>
            <a:r>
              <a:rPr lang="es-ES" dirty="0" smtClean="0">
                <a:solidFill>
                  <a:schemeClr val="bg2"/>
                </a:solidFill>
              </a:rPr>
              <a:t> bites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844824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VI. </a:t>
            </a:r>
            <a:r>
              <a:rPr lang="es-ES" dirty="0" err="1" smtClean="0"/>
              <a:t>Implementation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business</a:t>
            </a:r>
            <a:r>
              <a:rPr lang="es-ES" dirty="0" smtClean="0"/>
              <a:t>: </a:t>
            </a:r>
            <a:r>
              <a:rPr lang="es-ES" dirty="0" err="1" smtClean="0"/>
              <a:t>Reality</a:t>
            </a:r>
            <a:r>
              <a:rPr lang="es-ES" dirty="0" smtClean="0"/>
              <a:t> bites (1994)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Learning</a:t>
            </a:r>
            <a:r>
              <a:rPr lang="es-ES" sz="1800" dirty="0" smtClean="0"/>
              <a:t> </a:t>
            </a:r>
            <a:r>
              <a:rPr lang="es-ES" sz="1800" dirty="0" err="1" smtClean="0"/>
              <a:t>by</a:t>
            </a:r>
            <a:r>
              <a:rPr lang="es-ES" sz="1800" dirty="0" smtClean="0"/>
              <a:t> </a:t>
            </a:r>
            <a:r>
              <a:rPr lang="es-ES" sz="1800" dirty="0" err="1" smtClean="0"/>
              <a:t>doing</a:t>
            </a:r>
            <a:r>
              <a:rPr lang="es-ES" sz="1800" dirty="0" smtClean="0"/>
              <a:t> (as </a:t>
            </a:r>
            <a:r>
              <a:rPr lang="es-ES" sz="1800" dirty="0" err="1" smtClean="0"/>
              <a:t>well</a:t>
            </a:r>
            <a:r>
              <a:rPr lang="es-ES" sz="1800" dirty="0" smtClean="0"/>
              <a:t>)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Can </a:t>
            </a:r>
            <a:r>
              <a:rPr lang="es-ES" sz="1800" dirty="0" err="1" smtClean="0"/>
              <a:t>we</a:t>
            </a:r>
            <a:r>
              <a:rPr lang="es-ES" sz="1800" dirty="0" smtClean="0"/>
              <a:t> </a:t>
            </a:r>
            <a:r>
              <a:rPr lang="es-ES" sz="1800" dirty="0" err="1" smtClean="0"/>
              <a:t>make</a:t>
            </a:r>
            <a:r>
              <a:rPr lang="es-ES" sz="1800" dirty="0" smtClean="0"/>
              <a:t>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easier</a:t>
            </a:r>
            <a:r>
              <a:rPr lang="es-ES" sz="1800" dirty="0" smtClean="0"/>
              <a:t>?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A Smart KPI (</a:t>
            </a:r>
            <a:r>
              <a:rPr lang="es-ES" sz="1800" dirty="0" err="1" smtClean="0"/>
              <a:t>for</a:t>
            </a:r>
            <a:r>
              <a:rPr lang="es-ES" sz="1800" dirty="0" smtClean="0"/>
              <a:t> a </a:t>
            </a:r>
            <a:r>
              <a:rPr lang="es-ES" sz="1800" dirty="0" err="1" smtClean="0"/>
              <a:t>change</a:t>
            </a:r>
            <a:r>
              <a:rPr lang="es-ES" sz="1800" dirty="0" smtClean="0"/>
              <a:t>): </a:t>
            </a:r>
            <a:r>
              <a:rPr lang="es-ES" sz="1800" dirty="0" err="1" smtClean="0"/>
              <a:t>Cost</a:t>
            </a:r>
            <a:r>
              <a:rPr lang="es-ES" sz="1800" dirty="0" smtClean="0"/>
              <a:t> vs. </a:t>
            </a:r>
            <a:r>
              <a:rPr lang="es-ES" sz="1800" dirty="0" err="1" smtClean="0"/>
              <a:t>investment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s-ES" altLang="en-US" noProof="1" smtClean="0"/>
              <a:t>VI. </a:t>
            </a:r>
            <a:r>
              <a:rPr lang="es-ES" altLang="en-US" noProof="1" smtClean="0">
                <a:solidFill>
                  <a:schemeClr val="bg2"/>
                </a:solidFill>
              </a:rPr>
              <a:t>ORSA as an example: Twins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916832"/>
            <a:ext cx="2592288" cy="3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6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VI. ORSA as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Twins</a:t>
            </a:r>
            <a:r>
              <a:rPr lang="es-ES" dirty="0" smtClean="0"/>
              <a:t> (1988)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Are </a:t>
            </a:r>
            <a:r>
              <a:rPr lang="es-ES" sz="1800" dirty="0" err="1" smtClean="0"/>
              <a:t>they</a:t>
            </a:r>
            <a:r>
              <a:rPr lang="es-ES" sz="1800" dirty="0" smtClean="0"/>
              <a:t> </a:t>
            </a:r>
            <a:r>
              <a:rPr lang="es-ES" sz="1800" dirty="0" err="1" smtClean="0"/>
              <a:t>really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same</a:t>
            </a:r>
            <a:r>
              <a:rPr lang="es-ES" sz="1800" dirty="0" smtClean="0"/>
              <a:t>?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How</a:t>
            </a:r>
            <a:r>
              <a:rPr lang="es-ES" sz="1800" dirty="0" smtClean="0"/>
              <a:t> do I factor </a:t>
            </a:r>
            <a:r>
              <a:rPr lang="es-ES" sz="1800" dirty="0" err="1" smtClean="0"/>
              <a:t>that</a:t>
            </a:r>
            <a:r>
              <a:rPr lang="es-ES" sz="1800" dirty="0" smtClean="0"/>
              <a:t> in?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temptation</a:t>
            </a:r>
            <a:r>
              <a:rPr lang="es-ES" sz="1800" dirty="0" smtClean="0"/>
              <a:t>: </a:t>
            </a:r>
            <a:r>
              <a:rPr lang="es-ES" sz="1800" dirty="0" err="1" smtClean="0"/>
              <a:t>different</a:t>
            </a:r>
            <a:r>
              <a:rPr lang="es-ES" sz="1800" dirty="0" smtClean="0"/>
              <a:t> </a:t>
            </a:r>
            <a:r>
              <a:rPr lang="es-ES" sz="1800" dirty="0" err="1" smtClean="0"/>
              <a:t>requirements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right</a:t>
            </a:r>
            <a:r>
              <a:rPr lang="es-ES" sz="1800" dirty="0" smtClean="0"/>
              <a:t> </a:t>
            </a:r>
            <a:r>
              <a:rPr lang="es-ES" sz="1800" dirty="0" err="1" smtClean="0"/>
              <a:t>choice</a:t>
            </a:r>
            <a:r>
              <a:rPr lang="es-ES" sz="1800" dirty="0" smtClean="0"/>
              <a:t>: </a:t>
            </a:r>
            <a:r>
              <a:rPr lang="es-ES" sz="1800" dirty="0" err="1" smtClean="0"/>
              <a:t>same</a:t>
            </a:r>
            <a:r>
              <a:rPr lang="es-ES" sz="1800" dirty="0" smtClean="0"/>
              <a:t> </a:t>
            </a:r>
            <a:r>
              <a:rPr lang="es-ES" sz="1800" dirty="0" err="1" smtClean="0"/>
              <a:t>requirements</a:t>
            </a:r>
            <a:r>
              <a:rPr lang="es-ES" sz="1800" dirty="0" smtClean="0"/>
              <a:t>, </a:t>
            </a:r>
            <a:r>
              <a:rPr lang="es-ES" sz="1800" dirty="0" err="1" smtClean="0"/>
              <a:t>different</a:t>
            </a:r>
            <a:r>
              <a:rPr lang="es-ES" sz="1800" dirty="0" smtClean="0"/>
              <a:t> </a:t>
            </a:r>
            <a:r>
              <a:rPr lang="es-ES" sz="1800" dirty="0" err="1" smtClean="0"/>
              <a:t>implementation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s-ES" altLang="en-US" noProof="1" smtClean="0"/>
              <a:t>VII. </a:t>
            </a:r>
            <a:r>
              <a:rPr lang="es-ES" altLang="en-US" noProof="1" smtClean="0">
                <a:solidFill>
                  <a:schemeClr val="bg2"/>
                </a:solidFill>
              </a:rPr>
              <a:t>Epilogue: Frozen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844824"/>
            <a:ext cx="2592288" cy="33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VII. Epilogue: </a:t>
            </a:r>
            <a:r>
              <a:rPr lang="es-ES" dirty="0" err="1" smtClean="0"/>
              <a:t>Frozen</a:t>
            </a:r>
            <a:r>
              <a:rPr lang="es-ES" dirty="0" smtClean="0"/>
              <a:t> (2013)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Moving</a:t>
            </a:r>
            <a:r>
              <a:rPr lang="es-ES" sz="1800" dirty="0" smtClean="0"/>
              <a:t> to a </a:t>
            </a:r>
            <a:r>
              <a:rPr lang="es-ES" sz="1800" dirty="0" err="1" smtClean="0"/>
              <a:t>risk</a:t>
            </a:r>
            <a:r>
              <a:rPr lang="es-ES" sz="1800" dirty="0" smtClean="0"/>
              <a:t> </a:t>
            </a:r>
            <a:r>
              <a:rPr lang="es-ES" sz="1800" dirty="0" err="1" smtClean="0"/>
              <a:t>based</a:t>
            </a:r>
            <a:r>
              <a:rPr lang="es-ES" sz="1800" dirty="0" smtClean="0"/>
              <a:t> </a:t>
            </a:r>
            <a:r>
              <a:rPr lang="es-ES" sz="1800" dirty="0" err="1" smtClean="0"/>
              <a:t>system</a:t>
            </a:r>
            <a:r>
              <a:rPr lang="es-ES" sz="1800" dirty="0" smtClean="0"/>
              <a:t>: </a:t>
            </a:r>
            <a:r>
              <a:rPr lang="es-ES" sz="1800" dirty="0" err="1" smtClean="0"/>
              <a:t>From</a:t>
            </a:r>
            <a:r>
              <a:rPr lang="es-ES" sz="1800" dirty="0" smtClean="0"/>
              <a:t> Hans to </a:t>
            </a:r>
            <a:r>
              <a:rPr lang="es-ES" sz="1800" dirty="0" err="1" smtClean="0"/>
              <a:t>Kristoff</a:t>
            </a: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Clr>
                <a:schemeClr val="bg2"/>
              </a:buClr>
            </a:pPr>
            <a:r>
              <a:rPr lang="es-ES" altLang="en-US" noProof="1" smtClean="0"/>
              <a:t>VIII. </a:t>
            </a:r>
            <a:r>
              <a:rPr lang="es-ES" altLang="en-US" noProof="1" smtClean="0">
                <a:solidFill>
                  <a:schemeClr val="bg2"/>
                </a:solidFill>
              </a:rPr>
              <a:t>Final piece of advice outside Hollywood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VIII. Final </a:t>
            </a:r>
            <a:r>
              <a:rPr lang="es-ES" dirty="0" err="1" smtClean="0"/>
              <a:t>piece</a:t>
            </a:r>
            <a:r>
              <a:rPr lang="es-ES" dirty="0" smtClean="0"/>
              <a:t> of </a:t>
            </a:r>
            <a:r>
              <a:rPr lang="es-ES" dirty="0" err="1" smtClean="0"/>
              <a:t>advice</a:t>
            </a:r>
            <a:r>
              <a:rPr lang="es-ES" dirty="0" smtClean="0"/>
              <a:t> </a:t>
            </a:r>
            <a:r>
              <a:rPr lang="es-ES" dirty="0" err="1" smtClean="0"/>
              <a:t>outside</a:t>
            </a:r>
            <a:r>
              <a:rPr lang="es-ES" dirty="0"/>
              <a:t> </a:t>
            </a:r>
            <a:r>
              <a:rPr lang="es-ES" dirty="0" smtClean="0"/>
              <a:t>Hollywood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2741938" y="1752600"/>
            <a:ext cx="3660124" cy="44196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685807"/>
            <a:ext cx="8077200" cy="2462213"/>
          </a:xfrm>
        </p:spPr>
        <p:txBody>
          <a:bodyPr/>
          <a:lstStyle/>
          <a:p>
            <a:r>
              <a:rPr lang="es-ES" sz="3200" dirty="0" err="1" smtClean="0"/>
              <a:t>Thank</a:t>
            </a:r>
            <a:r>
              <a:rPr lang="es-ES" sz="3200" dirty="0" smtClean="0"/>
              <a:t> </a:t>
            </a:r>
            <a:r>
              <a:rPr lang="es-ES" sz="3200" dirty="0" err="1" smtClean="0"/>
              <a:t>you</a:t>
            </a:r>
            <a:r>
              <a:rPr lang="es-ES" sz="3200" dirty="0" smtClean="0"/>
              <a:t>, Muchas gracias!</a:t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TextBox 49"/>
          <p:cNvSpPr txBox="1"/>
          <p:nvPr/>
        </p:nvSpPr>
        <p:spPr>
          <a:xfrm>
            <a:off x="630290" y="1364714"/>
            <a:ext cx="916345" cy="906599"/>
          </a:xfrm>
          <a:prstGeom prst="rect">
            <a:avLst/>
          </a:prstGeom>
          <a:solidFill>
            <a:srgbClr val="968C6D"/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indent="-256709" algn="ctr">
              <a:spcAft>
                <a:spcPts val="842"/>
              </a:spcAft>
            </a:pPr>
            <a:r>
              <a:rPr lang="es-ES" sz="1000" i="1" dirty="0" err="1" smtClean="0">
                <a:solidFill>
                  <a:schemeClr val="bg1"/>
                </a:solidFill>
                <a:latin typeface="Georgia" pitchFamily="18" charset="0"/>
              </a:rPr>
              <a:t>Partner</a:t>
            </a:r>
            <a:r>
              <a:rPr lang="es-ES" sz="1000" i="1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  <a:r>
              <a:rPr lang="es-ES" sz="1000" i="1" dirty="0" err="1" smtClean="0">
                <a:solidFill>
                  <a:schemeClr val="bg1"/>
                </a:solidFill>
                <a:latin typeface="Georgia" pitchFamily="18" charset="0"/>
              </a:rPr>
              <a:t>Financial</a:t>
            </a:r>
            <a:r>
              <a:rPr lang="es-ES" sz="10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s-ES" sz="1000" i="1" dirty="0" err="1" smtClean="0">
                <a:solidFill>
                  <a:schemeClr val="bg1"/>
                </a:solidFill>
                <a:latin typeface="Georgia" pitchFamily="18" charset="0"/>
              </a:rPr>
              <a:t>Services</a:t>
            </a:r>
            <a:r>
              <a:rPr lang="es-ES" sz="10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s-ES" sz="1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feld 1"/>
          <p:cNvSpPr txBox="1"/>
          <p:nvPr/>
        </p:nvSpPr>
        <p:spPr>
          <a:xfrm>
            <a:off x="2522942" y="1575316"/>
            <a:ext cx="2373653" cy="68542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indent="-256709" defTabSz="417449">
              <a:spcAft>
                <a:spcPts val="842"/>
              </a:spcAft>
            </a:pPr>
            <a:r>
              <a:rPr lang="es-ES" sz="800" b="1" dirty="0" err="1" smtClean="0">
                <a:latin typeface="Georgia"/>
              </a:rPr>
              <a:t>PwC</a:t>
            </a:r>
            <a:r>
              <a:rPr lang="es-ES" sz="800" b="1" dirty="0" smtClean="0">
                <a:latin typeface="Georgia"/>
              </a:rPr>
              <a:t> </a:t>
            </a:r>
            <a:r>
              <a:rPr lang="es-ES" sz="800" b="1" dirty="0" err="1" smtClean="0">
                <a:latin typeface="Georgia"/>
              </a:rPr>
              <a:t>Spain</a:t>
            </a:r>
            <a:r>
              <a:rPr lang="es-ES" sz="800" b="1" dirty="0" smtClean="0">
                <a:latin typeface="Georgia"/>
              </a:rPr>
              <a:t/>
            </a:r>
            <a:br>
              <a:rPr lang="es-ES" sz="800" b="1" dirty="0" smtClean="0">
                <a:latin typeface="Georgia"/>
              </a:rPr>
            </a:br>
            <a:r>
              <a:rPr lang="es-ES" sz="800" dirty="0" err="1" smtClean="0">
                <a:latin typeface="Georgia"/>
              </a:rPr>
              <a:t>Phone</a:t>
            </a:r>
            <a:r>
              <a:rPr lang="es-ES" sz="800" dirty="0" smtClean="0">
                <a:latin typeface="Georgia"/>
              </a:rPr>
              <a:t>: +34 915684278</a:t>
            </a:r>
            <a:br>
              <a:rPr lang="es-ES" sz="800" dirty="0" smtClean="0">
                <a:latin typeface="Georgia"/>
              </a:rPr>
            </a:br>
            <a:r>
              <a:rPr lang="es-ES" sz="800" dirty="0" smtClean="0">
                <a:latin typeface="Georgia"/>
              </a:rPr>
              <a:t>Mobile: +34 628779707</a:t>
            </a:r>
            <a:br>
              <a:rPr lang="es-ES" sz="800" dirty="0" smtClean="0">
                <a:latin typeface="Georgia"/>
              </a:rPr>
            </a:br>
            <a:r>
              <a:rPr lang="es-ES" sz="800" dirty="0" smtClean="0">
                <a:latin typeface="Georgia"/>
              </a:rPr>
              <a:t>carlos.montalvo.rebuelta@es.pwc.com</a:t>
            </a:r>
            <a:endParaRPr lang="es-ES" sz="800" dirty="0">
              <a:latin typeface="Georgia"/>
            </a:endParaRPr>
          </a:p>
        </p:txBody>
      </p:sp>
      <p:sp>
        <p:nvSpPr>
          <p:cNvPr id="5" name="TextBox 108"/>
          <p:cNvSpPr txBox="1"/>
          <p:nvPr/>
        </p:nvSpPr>
        <p:spPr>
          <a:xfrm>
            <a:off x="2518615" y="1411733"/>
            <a:ext cx="2936583" cy="54201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56709"/>
            <a:r>
              <a:rPr lang="es-ES" sz="1000" b="1" i="1" dirty="0" smtClean="0">
                <a:solidFill>
                  <a:schemeClr val="accent6"/>
                </a:solidFill>
                <a:latin typeface="+mj-lt"/>
              </a:rPr>
              <a:t>Carlos Montalvo Rebuelta</a:t>
            </a:r>
          </a:p>
          <a:p>
            <a:pPr indent="-256709"/>
            <a:r>
              <a:rPr lang="es-ES" sz="1000" b="1" dirty="0" err="1" smtClean="0">
                <a:latin typeface="+mj-lt"/>
              </a:rPr>
              <a:t>Partner</a:t>
            </a:r>
            <a:r>
              <a:rPr lang="es-ES" sz="1000" b="1" dirty="0" smtClean="0">
                <a:latin typeface="+mj-lt"/>
              </a:rPr>
              <a:t> </a:t>
            </a:r>
            <a:r>
              <a:rPr lang="es-ES" sz="1000" b="1" dirty="0" err="1" smtClean="0">
                <a:latin typeface="+mj-lt"/>
              </a:rPr>
              <a:t>Financial</a:t>
            </a:r>
            <a:r>
              <a:rPr lang="es-ES" sz="1000" b="1" dirty="0" smtClean="0">
                <a:latin typeface="+mj-lt"/>
              </a:rPr>
              <a:t> </a:t>
            </a:r>
            <a:r>
              <a:rPr lang="es-ES" sz="1000" b="1" dirty="0" err="1" smtClean="0">
                <a:latin typeface="+mj-lt"/>
              </a:rPr>
              <a:t>Services</a:t>
            </a:r>
            <a:endParaRPr lang="es-ES" sz="1000" b="1" dirty="0">
              <a:latin typeface="+mj-lt"/>
            </a:endParaRPr>
          </a:p>
        </p:txBody>
      </p:sp>
      <p:sp>
        <p:nvSpPr>
          <p:cNvPr id="10" name="Textfeld 1"/>
          <p:cNvSpPr txBox="1"/>
          <p:nvPr/>
        </p:nvSpPr>
        <p:spPr>
          <a:xfrm>
            <a:off x="2547936" y="3679677"/>
            <a:ext cx="2373653" cy="68542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indent="-256709" defTabSz="417449">
              <a:spcAft>
                <a:spcPts val="842"/>
              </a:spcAft>
            </a:pPr>
            <a:endParaRPr lang="es-ES" sz="800" dirty="0">
              <a:latin typeface="Georgia"/>
            </a:endParaRPr>
          </a:p>
        </p:txBody>
      </p:sp>
      <p:pic>
        <p:nvPicPr>
          <p:cNvPr id="11" name="Imagen 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723379"/>
            <a:ext cx="964812" cy="735520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27584" y="5526618"/>
            <a:ext cx="7643607" cy="12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27" tIns="52113" rIns="104227" bIns="52113" numCol="1" anchor="t" anchorCtr="0" compatLnSpc="1">
            <a:prstTxWarp prst="textNoShape">
              <a:avLst/>
            </a:prstTxWarp>
          </a:bodyPr>
          <a:lstStyle/>
          <a:p>
            <a:pPr algn="just" defTabSz="104226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 err="1">
                <a:solidFill>
                  <a:srgbClr val="000000"/>
                </a:solidFill>
                <a:latin typeface="Georgia" panose="02040502050405020303" pitchFamily="18" charset="0"/>
              </a:rPr>
              <a:t>PwC</a:t>
            </a: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 ayuda a organizaciones y personas a crear el valor que están buscando. Somos una red de firmas presente en 157 países con mas de 208.000 profesionales comprometidos en ofrecer servicios de calidad en auditoría, asesoramiento fiscal y legal y consultoría. Cuéntanos qué te preocupa y descubre cómo podemos ayudarte en  www.pwc.es</a:t>
            </a:r>
          </a:p>
          <a:p>
            <a:pPr algn="just" defTabSz="1042260" fontAlgn="base">
              <a:spcBef>
                <a:spcPct val="0"/>
              </a:spcBef>
              <a:spcAft>
                <a:spcPct val="0"/>
              </a:spcAft>
            </a:pPr>
            <a:endParaRPr lang="es-ES" sz="9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 defTabSz="1042260" fontAlgn="base">
              <a:spcBef>
                <a:spcPct val="0"/>
              </a:spcBef>
              <a:spcAft>
                <a:spcPct val="0"/>
              </a:spcAft>
            </a:pP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© </a:t>
            </a:r>
            <a:r>
              <a:rPr lang="es-ES" sz="9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2016 </a:t>
            </a:r>
            <a:r>
              <a:rPr lang="es-ES" sz="900" dirty="0" err="1">
                <a:solidFill>
                  <a:srgbClr val="000000"/>
                </a:solidFill>
                <a:latin typeface="Georgia" panose="02040502050405020303" pitchFamily="18" charset="0"/>
              </a:rPr>
              <a:t>PricewaterhouseCoopers</a:t>
            </a: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 Auditores, S.L. Todos los derechos reservados. “</a:t>
            </a:r>
            <a:r>
              <a:rPr lang="es-ES" sz="900" dirty="0" err="1">
                <a:solidFill>
                  <a:srgbClr val="000000"/>
                </a:solidFill>
                <a:latin typeface="Georgia" panose="02040502050405020303" pitchFamily="18" charset="0"/>
              </a:rPr>
              <a:t>PwC</a:t>
            </a: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” se refiere a </a:t>
            </a:r>
            <a:r>
              <a:rPr lang="es-ES" sz="900" dirty="0" err="1">
                <a:solidFill>
                  <a:srgbClr val="000000"/>
                </a:solidFill>
                <a:latin typeface="Georgia" panose="02040502050405020303" pitchFamily="18" charset="0"/>
              </a:rPr>
              <a:t>PricewaterhouseCoopers</a:t>
            </a: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 Auditores, S.L. , firma miembro de </a:t>
            </a:r>
            <a:r>
              <a:rPr lang="es-ES" sz="900" dirty="0" err="1">
                <a:solidFill>
                  <a:srgbClr val="000000"/>
                </a:solidFill>
                <a:latin typeface="Georgia" panose="02040502050405020303" pitchFamily="18" charset="0"/>
              </a:rPr>
              <a:t>PricewaterhouseCoopers</a:t>
            </a: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 International </a:t>
            </a:r>
            <a:r>
              <a:rPr lang="es-ES" sz="900" dirty="0" err="1">
                <a:solidFill>
                  <a:srgbClr val="000000"/>
                </a:solidFill>
                <a:latin typeface="Georgia" panose="02040502050405020303" pitchFamily="18" charset="0"/>
              </a:rPr>
              <a:t>Limited</a:t>
            </a:r>
            <a:r>
              <a:rPr lang="es-ES" sz="900" dirty="0">
                <a:solidFill>
                  <a:srgbClr val="000000"/>
                </a:solidFill>
                <a:latin typeface="Georgia" panose="02040502050405020303" pitchFamily="18" charset="0"/>
              </a:rPr>
              <a:t>; cada una de las cuales es una entidad legal separada e independiente.</a:t>
            </a:r>
          </a:p>
          <a:p>
            <a:pPr algn="just" defTabSz="1042260" fontAlgn="base">
              <a:spcBef>
                <a:spcPct val="0"/>
              </a:spcBef>
              <a:spcAft>
                <a:spcPct val="0"/>
              </a:spcAft>
            </a:pPr>
            <a:endParaRPr lang="es-ES" sz="9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3" name="Group 238"/>
          <p:cNvGrpSpPr>
            <a:grpSpLocks noChangeAspect="1"/>
          </p:cNvGrpSpPr>
          <p:nvPr/>
        </p:nvGrpSpPr>
        <p:grpSpPr bwMode="auto">
          <a:xfrm>
            <a:off x="5114398" y="2150022"/>
            <a:ext cx="2931424" cy="1850253"/>
            <a:chOff x="2017" y="1738"/>
            <a:chExt cx="1579" cy="1056"/>
          </a:xfrm>
        </p:grpSpPr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3548" y="2046"/>
              <a:ext cx="15" cy="240"/>
            </a:xfrm>
            <a:custGeom>
              <a:avLst/>
              <a:gdLst>
                <a:gd name="T0" fmla="*/ 0 w 24"/>
                <a:gd name="T1" fmla="*/ 374 h 374"/>
                <a:gd name="T2" fmla="*/ 0 w 24"/>
                <a:gd name="T3" fmla="*/ 317 h 374"/>
                <a:gd name="T4" fmla="*/ 7 w 24"/>
                <a:gd name="T5" fmla="*/ 318 h 374"/>
                <a:gd name="T6" fmla="*/ 7 w 24"/>
                <a:gd name="T7" fmla="*/ 290 h 374"/>
                <a:gd name="T8" fmla="*/ 0 w 24"/>
                <a:gd name="T9" fmla="*/ 290 h 374"/>
                <a:gd name="T10" fmla="*/ 0 w 24"/>
                <a:gd name="T11" fmla="*/ 278 h 374"/>
                <a:gd name="T12" fmla="*/ 7 w 24"/>
                <a:gd name="T13" fmla="*/ 279 h 374"/>
                <a:gd name="T14" fmla="*/ 7 w 24"/>
                <a:gd name="T15" fmla="*/ 252 h 374"/>
                <a:gd name="T16" fmla="*/ 0 w 24"/>
                <a:gd name="T17" fmla="*/ 251 h 374"/>
                <a:gd name="T18" fmla="*/ 0 w 24"/>
                <a:gd name="T19" fmla="*/ 200 h 374"/>
                <a:gd name="T20" fmla="*/ 7 w 24"/>
                <a:gd name="T21" fmla="*/ 201 h 374"/>
                <a:gd name="T22" fmla="*/ 7 w 24"/>
                <a:gd name="T23" fmla="*/ 174 h 374"/>
                <a:gd name="T24" fmla="*/ 0 w 24"/>
                <a:gd name="T25" fmla="*/ 172 h 374"/>
                <a:gd name="T26" fmla="*/ 0 w 24"/>
                <a:gd name="T27" fmla="*/ 160 h 374"/>
                <a:gd name="T28" fmla="*/ 7 w 24"/>
                <a:gd name="T29" fmla="*/ 162 h 374"/>
                <a:gd name="T30" fmla="*/ 7 w 24"/>
                <a:gd name="T31" fmla="*/ 135 h 374"/>
                <a:gd name="T32" fmla="*/ 0 w 24"/>
                <a:gd name="T33" fmla="*/ 133 h 374"/>
                <a:gd name="T34" fmla="*/ 0 w 24"/>
                <a:gd name="T35" fmla="*/ 82 h 374"/>
                <a:gd name="T36" fmla="*/ 7 w 24"/>
                <a:gd name="T37" fmla="*/ 84 h 374"/>
                <a:gd name="T38" fmla="*/ 7 w 24"/>
                <a:gd name="T39" fmla="*/ 57 h 374"/>
                <a:gd name="T40" fmla="*/ 0 w 24"/>
                <a:gd name="T41" fmla="*/ 55 h 374"/>
                <a:gd name="T42" fmla="*/ 0 w 24"/>
                <a:gd name="T43" fmla="*/ 43 h 374"/>
                <a:gd name="T44" fmla="*/ 7 w 24"/>
                <a:gd name="T45" fmla="*/ 45 h 374"/>
                <a:gd name="T46" fmla="*/ 7 w 24"/>
                <a:gd name="T47" fmla="*/ 18 h 374"/>
                <a:gd name="T48" fmla="*/ 0 w 24"/>
                <a:gd name="T49" fmla="*/ 15 h 374"/>
                <a:gd name="T50" fmla="*/ 0 w 24"/>
                <a:gd name="T51" fmla="*/ 0 h 374"/>
                <a:gd name="T52" fmla="*/ 24 w 24"/>
                <a:gd name="T53" fmla="*/ 9 h 374"/>
                <a:gd name="T54" fmla="*/ 24 w 24"/>
                <a:gd name="T55" fmla="*/ 191 h 374"/>
                <a:gd name="T56" fmla="*/ 24 w 24"/>
                <a:gd name="T57" fmla="*/ 374 h 374"/>
                <a:gd name="T58" fmla="*/ 0 w 24"/>
                <a:gd name="T5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74">
                  <a:moveTo>
                    <a:pt x="0" y="374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2" y="317"/>
                    <a:pt x="5" y="317"/>
                    <a:pt x="7" y="318"/>
                  </a:cubicBezTo>
                  <a:cubicBezTo>
                    <a:pt x="7" y="309"/>
                    <a:pt x="7" y="300"/>
                    <a:pt x="7" y="290"/>
                  </a:cubicBezTo>
                  <a:cubicBezTo>
                    <a:pt x="5" y="290"/>
                    <a:pt x="2" y="290"/>
                    <a:pt x="0" y="29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7" y="270"/>
                    <a:pt x="7" y="261"/>
                    <a:pt x="7" y="252"/>
                  </a:cubicBezTo>
                  <a:cubicBezTo>
                    <a:pt x="5" y="251"/>
                    <a:pt x="2" y="251"/>
                    <a:pt x="0" y="25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7" y="192"/>
                    <a:pt x="7" y="183"/>
                    <a:pt x="7" y="17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" y="161"/>
                    <a:pt x="5" y="161"/>
                    <a:pt x="7" y="162"/>
                  </a:cubicBezTo>
                  <a:cubicBezTo>
                    <a:pt x="7" y="153"/>
                    <a:pt x="7" y="144"/>
                    <a:pt x="7" y="13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3"/>
                    <a:pt x="5" y="83"/>
                    <a:pt x="7" y="84"/>
                  </a:cubicBezTo>
                  <a:cubicBezTo>
                    <a:pt x="7" y="75"/>
                    <a:pt x="7" y="66"/>
                    <a:pt x="7" y="57"/>
                  </a:cubicBezTo>
                  <a:cubicBezTo>
                    <a:pt x="5" y="56"/>
                    <a:pt x="2" y="55"/>
                    <a:pt x="0" y="5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36"/>
                    <a:pt x="7" y="27"/>
                    <a:pt x="7" y="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70"/>
                    <a:pt x="24" y="131"/>
                    <a:pt x="24" y="191"/>
                  </a:cubicBezTo>
                  <a:cubicBezTo>
                    <a:pt x="24" y="252"/>
                    <a:pt x="24" y="313"/>
                    <a:pt x="24" y="374"/>
                  </a:cubicBezTo>
                  <a:lnTo>
                    <a:pt x="0" y="374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3530" y="2039"/>
              <a:ext cx="18" cy="17"/>
            </a:xfrm>
            <a:custGeom>
              <a:avLst/>
              <a:gdLst>
                <a:gd name="T0" fmla="*/ 28 w 28"/>
                <a:gd name="T1" fmla="*/ 11 h 26"/>
                <a:gd name="T2" fmla="*/ 28 w 28"/>
                <a:gd name="T3" fmla="*/ 26 h 26"/>
                <a:gd name="T4" fmla="*/ 0 w 28"/>
                <a:gd name="T5" fmla="*/ 16 h 26"/>
                <a:gd name="T6" fmla="*/ 0 w 28"/>
                <a:gd name="T7" fmla="*/ 0 h 26"/>
                <a:gd name="T8" fmla="*/ 28 w 28"/>
                <a:gd name="T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8" y="11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19" y="23"/>
                    <a:pt x="9" y="19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11"/>
                    <a:pt x="28" y="11"/>
                    <a:pt x="28" y="1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3530" y="2049"/>
              <a:ext cx="18" cy="108"/>
            </a:xfrm>
            <a:custGeom>
              <a:avLst/>
              <a:gdLst>
                <a:gd name="T0" fmla="*/ 28 w 28"/>
                <a:gd name="T1" fmla="*/ 38 h 167"/>
                <a:gd name="T2" fmla="*/ 0 w 28"/>
                <a:gd name="T3" fmla="*/ 28 h 167"/>
                <a:gd name="T4" fmla="*/ 0 w 28"/>
                <a:gd name="T5" fmla="*/ 0 h 167"/>
                <a:gd name="T6" fmla="*/ 6 w 28"/>
                <a:gd name="T7" fmla="*/ 2 h 167"/>
                <a:gd name="T8" fmla="*/ 6 w 28"/>
                <a:gd name="T9" fmla="*/ 30 h 167"/>
                <a:gd name="T10" fmla="*/ 0 w 28"/>
                <a:gd name="T11" fmla="*/ 28 h 167"/>
                <a:gd name="T12" fmla="*/ 0 w 28"/>
                <a:gd name="T13" fmla="*/ 40 h 167"/>
                <a:gd name="T14" fmla="*/ 6 w 28"/>
                <a:gd name="T15" fmla="*/ 42 h 167"/>
                <a:gd name="T16" fmla="*/ 6 w 28"/>
                <a:gd name="T17" fmla="*/ 70 h 167"/>
                <a:gd name="T18" fmla="*/ 0 w 28"/>
                <a:gd name="T19" fmla="*/ 68 h 167"/>
                <a:gd name="T20" fmla="*/ 0 w 28"/>
                <a:gd name="T21" fmla="*/ 81 h 167"/>
                <a:gd name="T22" fmla="*/ 6 w 28"/>
                <a:gd name="T23" fmla="*/ 82 h 167"/>
                <a:gd name="T24" fmla="*/ 6 w 28"/>
                <a:gd name="T25" fmla="*/ 110 h 167"/>
                <a:gd name="T26" fmla="*/ 0 w 28"/>
                <a:gd name="T27" fmla="*/ 109 h 167"/>
                <a:gd name="T28" fmla="*/ 0 w 28"/>
                <a:gd name="T29" fmla="*/ 121 h 167"/>
                <a:gd name="T30" fmla="*/ 6 w 28"/>
                <a:gd name="T31" fmla="*/ 123 h 167"/>
                <a:gd name="T32" fmla="*/ 6 w 28"/>
                <a:gd name="T33" fmla="*/ 151 h 167"/>
                <a:gd name="T34" fmla="*/ 0 w 28"/>
                <a:gd name="T35" fmla="*/ 149 h 167"/>
                <a:gd name="T36" fmla="*/ 0 w 28"/>
                <a:gd name="T37" fmla="*/ 121 h 167"/>
                <a:gd name="T38" fmla="*/ 6 w 28"/>
                <a:gd name="T39" fmla="*/ 123 h 167"/>
                <a:gd name="T40" fmla="*/ 6 w 28"/>
                <a:gd name="T41" fmla="*/ 151 h 167"/>
                <a:gd name="T42" fmla="*/ 0 w 28"/>
                <a:gd name="T43" fmla="*/ 149 h 167"/>
                <a:gd name="T44" fmla="*/ 0 w 28"/>
                <a:gd name="T45" fmla="*/ 161 h 167"/>
                <a:gd name="T46" fmla="*/ 28 w 28"/>
                <a:gd name="T47" fmla="*/ 167 h 167"/>
                <a:gd name="T48" fmla="*/ 28 w 28"/>
                <a:gd name="T49" fmla="*/ 155 h 167"/>
                <a:gd name="T50" fmla="*/ 22 w 28"/>
                <a:gd name="T51" fmla="*/ 154 h 167"/>
                <a:gd name="T52" fmla="*/ 22 w 28"/>
                <a:gd name="T53" fmla="*/ 126 h 167"/>
                <a:gd name="T54" fmla="*/ 28 w 28"/>
                <a:gd name="T55" fmla="*/ 128 h 167"/>
                <a:gd name="T56" fmla="*/ 28 w 28"/>
                <a:gd name="T57" fmla="*/ 77 h 167"/>
                <a:gd name="T58" fmla="*/ 22 w 28"/>
                <a:gd name="T59" fmla="*/ 75 h 167"/>
                <a:gd name="T60" fmla="*/ 22 w 28"/>
                <a:gd name="T61" fmla="*/ 47 h 167"/>
                <a:gd name="T62" fmla="*/ 28 w 28"/>
                <a:gd name="T63" fmla="*/ 50 h 167"/>
                <a:gd name="T64" fmla="*/ 28 w 28"/>
                <a:gd name="T65" fmla="*/ 3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167">
                  <a:moveTo>
                    <a:pt x="28" y="38"/>
                  </a:moveTo>
                  <a:cubicBezTo>
                    <a:pt x="19" y="34"/>
                    <a:pt x="9" y="31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6" y="12"/>
                    <a:pt x="6" y="21"/>
                    <a:pt x="6" y="30"/>
                  </a:cubicBezTo>
                  <a:cubicBezTo>
                    <a:pt x="4" y="29"/>
                    <a:pt x="2" y="29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52"/>
                    <a:pt x="6" y="61"/>
                    <a:pt x="6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4" y="82"/>
                    <a:pt x="6" y="82"/>
                  </a:cubicBezTo>
                  <a:cubicBezTo>
                    <a:pt x="6" y="92"/>
                    <a:pt x="6" y="101"/>
                    <a:pt x="6" y="110"/>
                  </a:cubicBezTo>
                  <a:cubicBezTo>
                    <a:pt x="4" y="110"/>
                    <a:pt x="2" y="109"/>
                    <a:pt x="0" y="10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32"/>
                    <a:pt x="6" y="141"/>
                    <a:pt x="6" y="15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" y="122"/>
                    <a:pt x="4" y="122"/>
                    <a:pt x="6" y="123"/>
                  </a:cubicBezTo>
                  <a:cubicBezTo>
                    <a:pt x="6" y="132"/>
                    <a:pt x="6" y="141"/>
                    <a:pt x="6" y="15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9" y="163"/>
                    <a:pt x="19" y="165"/>
                    <a:pt x="28" y="167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6" y="155"/>
                    <a:pt x="24" y="154"/>
                    <a:pt x="22" y="154"/>
                  </a:cubicBezTo>
                  <a:cubicBezTo>
                    <a:pt x="22" y="145"/>
                    <a:pt x="22" y="136"/>
                    <a:pt x="22" y="126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66"/>
                    <a:pt x="22" y="57"/>
                    <a:pt x="22" y="47"/>
                  </a:cubicBezTo>
                  <a:cubicBezTo>
                    <a:pt x="24" y="48"/>
                    <a:pt x="26" y="49"/>
                    <a:pt x="28" y="50"/>
                  </a:cubicBezTo>
                  <a:cubicBezTo>
                    <a:pt x="28" y="38"/>
                    <a:pt x="28" y="38"/>
                    <a:pt x="28" y="38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Freeform 242"/>
            <p:cNvSpPr>
              <a:spLocks/>
            </p:cNvSpPr>
            <p:nvPr/>
          </p:nvSpPr>
          <p:spPr bwMode="auto">
            <a:xfrm>
              <a:off x="3530" y="2153"/>
              <a:ext cx="18" cy="70"/>
            </a:xfrm>
            <a:custGeom>
              <a:avLst/>
              <a:gdLst>
                <a:gd name="T0" fmla="*/ 28 w 28"/>
                <a:gd name="T1" fmla="*/ 34 h 110"/>
                <a:gd name="T2" fmla="*/ 28 w 28"/>
                <a:gd name="T3" fmla="*/ 85 h 110"/>
                <a:gd name="T4" fmla="*/ 14 w 28"/>
                <a:gd name="T5" fmla="*/ 83 h 110"/>
                <a:gd name="T6" fmla="*/ 0 w 28"/>
                <a:gd name="T7" fmla="*/ 81 h 110"/>
                <a:gd name="T8" fmla="*/ 0 w 28"/>
                <a:gd name="T9" fmla="*/ 109 h 110"/>
                <a:gd name="T10" fmla="*/ 6 w 28"/>
                <a:gd name="T11" fmla="*/ 110 h 110"/>
                <a:gd name="T12" fmla="*/ 6 w 28"/>
                <a:gd name="T13" fmla="*/ 82 h 110"/>
                <a:gd name="T14" fmla="*/ 0 w 28"/>
                <a:gd name="T15" fmla="*/ 81 h 110"/>
                <a:gd name="T16" fmla="*/ 0 w 28"/>
                <a:gd name="T17" fmla="*/ 28 h 110"/>
                <a:gd name="T18" fmla="*/ 6 w 28"/>
                <a:gd name="T19" fmla="*/ 30 h 110"/>
                <a:gd name="T20" fmla="*/ 6 w 28"/>
                <a:gd name="T21" fmla="*/ 2 h 110"/>
                <a:gd name="T22" fmla="*/ 0 w 28"/>
                <a:gd name="T23" fmla="*/ 0 h 110"/>
                <a:gd name="T24" fmla="*/ 0 w 28"/>
                <a:gd name="T25" fmla="*/ 28 h 110"/>
                <a:gd name="T26" fmla="*/ 28 w 28"/>
                <a:gd name="T27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10">
                  <a:moveTo>
                    <a:pt x="28" y="34"/>
                  </a:moveTo>
                  <a:cubicBezTo>
                    <a:pt x="28" y="85"/>
                    <a:pt x="28" y="85"/>
                    <a:pt x="28" y="85"/>
                  </a:cubicBezTo>
                  <a:cubicBezTo>
                    <a:pt x="24" y="84"/>
                    <a:pt x="19" y="84"/>
                    <a:pt x="14" y="83"/>
                  </a:cubicBezTo>
                  <a:cubicBezTo>
                    <a:pt x="9" y="82"/>
                    <a:pt x="5" y="82"/>
                    <a:pt x="0" y="8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01"/>
                    <a:pt x="6" y="91"/>
                    <a:pt x="6" y="82"/>
                  </a:cubicBezTo>
                  <a:cubicBezTo>
                    <a:pt x="4" y="82"/>
                    <a:pt x="2" y="81"/>
                    <a:pt x="0" y="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9"/>
                    <a:pt x="4" y="29"/>
                    <a:pt x="6" y="30"/>
                  </a:cubicBezTo>
                  <a:cubicBezTo>
                    <a:pt x="6" y="20"/>
                    <a:pt x="6" y="11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" y="30"/>
                    <a:pt x="19" y="32"/>
                    <a:pt x="28" y="3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Freeform 243"/>
            <p:cNvSpPr>
              <a:spLocks/>
            </p:cNvSpPr>
            <p:nvPr/>
          </p:nvSpPr>
          <p:spPr bwMode="auto">
            <a:xfrm>
              <a:off x="3530" y="2223"/>
              <a:ext cx="18" cy="63"/>
            </a:xfrm>
            <a:custGeom>
              <a:avLst/>
              <a:gdLst>
                <a:gd name="T0" fmla="*/ 28 w 28"/>
                <a:gd name="T1" fmla="*/ 3 h 99"/>
                <a:gd name="T2" fmla="*/ 14 w 28"/>
                <a:gd name="T3" fmla="*/ 2 h 99"/>
                <a:gd name="T4" fmla="*/ 0 w 28"/>
                <a:gd name="T5" fmla="*/ 0 h 99"/>
                <a:gd name="T6" fmla="*/ 0 w 28"/>
                <a:gd name="T7" fmla="*/ 12 h 99"/>
                <a:gd name="T8" fmla="*/ 6 w 28"/>
                <a:gd name="T9" fmla="*/ 13 h 99"/>
                <a:gd name="T10" fmla="*/ 6 w 28"/>
                <a:gd name="T11" fmla="*/ 41 h 99"/>
                <a:gd name="T12" fmla="*/ 0 w 28"/>
                <a:gd name="T13" fmla="*/ 41 h 99"/>
                <a:gd name="T14" fmla="*/ 0 w 28"/>
                <a:gd name="T15" fmla="*/ 53 h 99"/>
                <a:gd name="T16" fmla="*/ 6 w 28"/>
                <a:gd name="T17" fmla="*/ 53 h 99"/>
                <a:gd name="T18" fmla="*/ 6 w 28"/>
                <a:gd name="T19" fmla="*/ 81 h 99"/>
                <a:gd name="T20" fmla="*/ 0 w 28"/>
                <a:gd name="T21" fmla="*/ 81 h 99"/>
                <a:gd name="T22" fmla="*/ 0 w 28"/>
                <a:gd name="T23" fmla="*/ 99 h 99"/>
                <a:gd name="T24" fmla="*/ 28 w 28"/>
                <a:gd name="T25" fmla="*/ 99 h 99"/>
                <a:gd name="T26" fmla="*/ 28 w 28"/>
                <a:gd name="T27" fmla="*/ 42 h 99"/>
                <a:gd name="T28" fmla="*/ 22 w 28"/>
                <a:gd name="T29" fmla="*/ 42 h 99"/>
                <a:gd name="T30" fmla="*/ 22 w 28"/>
                <a:gd name="T31" fmla="*/ 14 h 99"/>
                <a:gd name="T32" fmla="*/ 28 w 28"/>
                <a:gd name="T33" fmla="*/ 15 h 99"/>
                <a:gd name="T34" fmla="*/ 28 w 28"/>
                <a:gd name="T35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99">
                  <a:moveTo>
                    <a:pt x="28" y="3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22"/>
                    <a:pt x="6" y="32"/>
                    <a:pt x="6" y="41"/>
                  </a:cubicBezTo>
                  <a:cubicBezTo>
                    <a:pt x="4" y="41"/>
                    <a:pt x="2" y="41"/>
                    <a:pt x="0" y="4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4" y="53"/>
                    <a:pt x="6" y="53"/>
                  </a:cubicBezTo>
                  <a:cubicBezTo>
                    <a:pt x="6" y="62"/>
                    <a:pt x="6" y="72"/>
                    <a:pt x="6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6" y="42"/>
                    <a:pt x="24" y="42"/>
                    <a:pt x="22" y="42"/>
                  </a:cubicBezTo>
                  <a:cubicBezTo>
                    <a:pt x="22" y="33"/>
                    <a:pt x="22" y="24"/>
                    <a:pt x="22" y="14"/>
                  </a:cubicBezTo>
                  <a:cubicBezTo>
                    <a:pt x="24" y="15"/>
                    <a:pt x="26" y="15"/>
                    <a:pt x="28" y="15"/>
                  </a:cubicBezTo>
                  <a:lnTo>
                    <a:pt x="28" y="3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244"/>
            <p:cNvSpPr>
              <a:spLocks/>
            </p:cNvSpPr>
            <p:nvPr/>
          </p:nvSpPr>
          <p:spPr bwMode="auto">
            <a:xfrm>
              <a:off x="3512" y="2032"/>
              <a:ext cx="18" cy="57"/>
            </a:xfrm>
            <a:custGeom>
              <a:avLst/>
              <a:gdLst>
                <a:gd name="T0" fmla="*/ 28 w 28"/>
                <a:gd name="T1" fmla="*/ 11 h 89"/>
                <a:gd name="T2" fmla="*/ 28 w 28"/>
                <a:gd name="T3" fmla="*/ 27 h 89"/>
                <a:gd name="T4" fmla="*/ 28 w 28"/>
                <a:gd name="T5" fmla="*/ 27 h 89"/>
                <a:gd name="T6" fmla="*/ 0 w 28"/>
                <a:gd name="T7" fmla="*/ 16 h 89"/>
                <a:gd name="T8" fmla="*/ 0 w 28"/>
                <a:gd name="T9" fmla="*/ 45 h 89"/>
                <a:gd name="T10" fmla="*/ 28 w 28"/>
                <a:gd name="T11" fmla="*/ 55 h 89"/>
                <a:gd name="T12" fmla="*/ 28 w 28"/>
                <a:gd name="T13" fmla="*/ 55 h 89"/>
                <a:gd name="T14" fmla="*/ 28 w 28"/>
                <a:gd name="T15" fmla="*/ 27 h 89"/>
                <a:gd name="T16" fmla="*/ 21 w 28"/>
                <a:gd name="T17" fmla="*/ 24 h 89"/>
                <a:gd name="T18" fmla="*/ 21 w 28"/>
                <a:gd name="T19" fmla="*/ 53 h 89"/>
                <a:gd name="T20" fmla="*/ 28 w 28"/>
                <a:gd name="T21" fmla="*/ 55 h 89"/>
                <a:gd name="T22" fmla="*/ 28 w 28"/>
                <a:gd name="T23" fmla="*/ 67 h 89"/>
                <a:gd name="T24" fmla="*/ 0 w 28"/>
                <a:gd name="T25" fmla="*/ 58 h 89"/>
                <a:gd name="T26" fmla="*/ 0 w 28"/>
                <a:gd name="T27" fmla="*/ 87 h 89"/>
                <a:gd name="T28" fmla="*/ 6 w 28"/>
                <a:gd name="T29" fmla="*/ 89 h 89"/>
                <a:gd name="T30" fmla="*/ 6 w 28"/>
                <a:gd name="T31" fmla="*/ 60 h 89"/>
                <a:gd name="T32" fmla="*/ 0 w 28"/>
                <a:gd name="T33" fmla="*/ 58 h 89"/>
                <a:gd name="T34" fmla="*/ 0 w 28"/>
                <a:gd name="T35" fmla="*/ 45 h 89"/>
                <a:gd name="T36" fmla="*/ 6 w 28"/>
                <a:gd name="T37" fmla="*/ 47 h 89"/>
                <a:gd name="T38" fmla="*/ 6 w 28"/>
                <a:gd name="T39" fmla="*/ 19 h 89"/>
                <a:gd name="T40" fmla="*/ 0 w 28"/>
                <a:gd name="T41" fmla="*/ 16 h 89"/>
                <a:gd name="T42" fmla="*/ 0 w 28"/>
                <a:gd name="T43" fmla="*/ 0 h 89"/>
                <a:gd name="T44" fmla="*/ 28 w 28"/>
                <a:gd name="T45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89">
                  <a:moveTo>
                    <a:pt x="28" y="11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8" y="23"/>
                    <a:pt x="9" y="20"/>
                    <a:pt x="0" y="1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" y="49"/>
                    <a:pt x="18" y="52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6"/>
                    <a:pt x="24" y="25"/>
                    <a:pt x="21" y="24"/>
                  </a:cubicBezTo>
                  <a:cubicBezTo>
                    <a:pt x="21" y="34"/>
                    <a:pt x="21" y="43"/>
                    <a:pt x="21" y="53"/>
                  </a:cubicBezTo>
                  <a:cubicBezTo>
                    <a:pt x="24" y="54"/>
                    <a:pt x="26" y="54"/>
                    <a:pt x="28" y="55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18" y="64"/>
                    <a:pt x="9" y="61"/>
                    <a:pt x="0" y="5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6" y="79"/>
                    <a:pt x="6" y="70"/>
                    <a:pt x="6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6"/>
                    <a:pt x="4" y="47"/>
                    <a:pt x="6" y="47"/>
                  </a:cubicBezTo>
                  <a:cubicBezTo>
                    <a:pt x="6" y="38"/>
                    <a:pt x="6" y="28"/>
                    <a:pt x="6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11"/>
                    <a:pt x="28" y="11"/>
                    <a:pt x="28" y="1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Freeform 245"/>
            <p:cNvSpPr>
              <a:spLocks/>
            </p:cNvSpPr>
            <p:nvPr/>
          </p:nvSpPr>
          <p:spPr bwMode="auto">
            <a:xfrm>
              <a:off x="3512" y="2088"/>
              <a:ext cx="18" cy="54"/>
            </a:xfrm>
            <a:custGeom>
              <a:avLst/>
              <a:gdLst>
                <a:gd name="T0" fmla="*/ 28 w 28"/>
                <a:gd name="T1" fmla="*/ 8 h 84"/>
                <a:gd name="T2" fmla="*/ 0 w 28"/>
                <a:gd name="T3" fmla="*/ 0 h 84"/>
                <a:gd name="T4" fmla="*/ 0 w 28"/>
                <a:gd name="T5" fmla="*/ 12 h 84"/>
                <a:gd name="T6" fmla="*/ 6 w 28"/>
                <a:gd name="T7" fmla="*/ 14 h 84"/>
                <a:gd name="T8" fmla="*/ 6 w 28"/>
                <a:gd name="T9" fmla="*/ 43 h 84"/>
                <a:gd name="T10" fmla="*/ 0 w 28"/>
                <a:gd name="T11" fmla="*/ 41 h 84"/>
                <a:gd name="T12" fmla="*/ 0 w 28"/>
                <a:gd name="T13" fmla="*/ 54 h 84"/>
                <a:gd name="T14" fmla="*/ 6 w 28"/>
                <a:gd name="T15" fmla="*/ 56 h 84"/>
                <a:gd name="T16" fmla="*/ 6 w 28"/>
                <a:gd name="T17" fmla="*/ 84 h 84"/>
                <a:gd name="T18" fmla="*/ 0 w 28"/>
                <a:gd name="T19" fmla="*/ 83 h 84"/>
                <a:gd name="T20" fmla="*/ 0 w 28"/>
                <a:gd name="T21" fmla="*/ 54 h 84"/>
                <a:gd name="T22" fmla="*/ 28 w 28"/>
                <a:gd name="T23" fmla="*/ 61 h 84"/>
                <a:gd name="T24" fmla="*/ 28 w 28"/>
                <a:gd name="T25" fmla="*/ 49 h 84"/>
                <a:gd name="T26" fmla="*/ 21 w 28"/>
                <a:gd name="T27" fmla="*/ 47 h 84"/>
                <a:gd name="T28" fmla="*/ 21 w 28"/>
                <a:gd name="T29" fmla="*/ 19 h 84"/>
                <a:gd name="T30" fmla="*/ 28 w 28"/>
                <a:gd name="T31" fmla="*/ 21 h 84"/>
                <a:gd name="T32" fmla="*/ 28 w 28"/>
                <a:gd name="T3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84">
                  <a:moveTo>
                    <a:pt x="28" y="8"/>
                  </a:moveTo>
                  <a:cubicBezTo>
                    <a:pt x="18" y="6"/>
                    <a:pt x="9" y="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4" y="14"/>
                    <a:pt x="6" y="14"/>
                  </a:cubicBezTo>
                  <a:cubicBezTo>
                    <a:pt x="6" y="24"/>
                    <a:pt x="6" y="33"/>
                    <a:pt x="6" y="43"/>
                  </a:cubicBezTo>
                  <a:cubicBezTo>
                    <a:pt x="4" y="42"/>
                    <a:pt x="2" y="42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4" y="55"/>
                    <a:pt x="6" y="56"/>
                  </a:cubicBezTo>
                  <a:cubicBezTo>
                    <a:pt x="6" y="65"/>
                    <a:pt x="6" y="75"/>
                    <a:pt x="6" y="8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9" y="56"/>
                    <a:pt x="18" y="59"/>
                    <a:pt x="28" y="6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6" y="48"/>
                    <a:pt x="24" y="48"/>
                    <a:pt x="21" y="47"/>
                  </a:cubicBezTo>
                  <a:cubicBezTo>
                    <a:pt x="21" y="38"/>
                    <a:pt x="21" y="28"/>
                    <a:pt x="21" y="19"/>
                  </a:cubicBezTo>
                  <a:cubicBezTo>
                    <a:pt x="24" y="19"/>
                    <a:pt x="26" y="20"/>
                    <a:pt x="28" y="21"/>
                  </a:cubicBezTo>
                  <a:cubicBezTo>
                    <a:pt x="28" y="8"/>
                    <a:pt x="28" y="8"/>
                    <a:pt x="28" y="8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246"/>
            <p:cNvSpPr>
              <a:spLocks/>
            </p:cNvSpPr>
            <p:nvPr/>
          </p:nvSpPr>
          <p:spPr bwMode="auto">
            <a:xfrm>
              <a:off x="3512" y="2126"/>
              <a:ext cx="18" cy="27"/>
            </a:xfrm>
            <a:custGeom>
              <a:avLst/>
              <a:gdLst>
                <a:gd name="T0" fmla="*/ 28 w 28"/>
                <a:gd name="T1" fmla="*/ 2 h 42"/>
                <a:gd name="T2" fmla="*/ 21 w 28"/>
                <a:gd name="T3" fmla="*/ 0 h 42"/>
                <a:gd name="T4" fmla="*/ 21 w 28"/>
                <a:gd name="T5" fmla="*/ 29 h 42"/>
                <a:gd name="T6" fmla="*/ 28 w 28"/>
                <a:gd name="T7" fmla="*/ 30 h 42"/>
                <a:gd name="T8" fmla="*/ 28 w 28"/>
                <a:gd name="T9" fmla="*/ 42 h 42"/>
                <a:gd name="T10" fmla="*/ 28 w 28"/>
                <a:gd name="T11" fmla="*/ 42 h 42"/>
                <a:gd name="T12" fmla="*/ 0 w 28"/>
                <a:gd name="T13" fmla="*/ 36 h 42"/>
                <a:gd name="T14" fmla="*/ 0 w 28"/>
                <a:gd name="T15" fmla="*/ 24 h 42"/>
                <a:gd name="T16" fmla="*/ 28 w 28"/>
                <a:gd name="T17" fmla="*/ 30 h 42"/>
                <a:gd name="T18" fmla="*/ 28 w 28"/>
                <a:gd name="T1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8" y="2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0"/>
                    <a:pt x="21" y="19"/>
                    <a:pt x="21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18" y="40"/>
                    <a:pt x="9" y="38"/>
                    <a:pt x="0" y="3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"/>
                    <a:pt x="28" y="2"/>
                    <a:pt x="28" y="2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3512" y="2152"/>
              <a:ext cx="18" cy="134"/>
            </a:xfrm>
            <a:custGeom>
              <a:avLst/>
              <a:gdLst>
                <a:gd name="T0" fmla="*/ 28 w 28"/>
                <a:gd name="T1" fmla="*/ 1 h 209"/>
                <a:gd name="T2" fmla="*/ 28 w 28"/>
                <a:gd name="T3" fmla="*/ 29 h 209"/>
                <a:gd name="T4" fmla="*/ 28 w 28"/>
                <a:gd name="T5" fmla="*/ 29 h 209"/>
                <a:gd name="T6" fmla="*/ 0 w 28"/>
                <a:gd name="T7" fmla="*/ 24 h 209"/>
                <a:gd name="T8" fmla="*/ 0 w 28"/>
                <a:gd name="T9" fmla="*/ 37 h 209"/>
                <a:gd name="T10" fmla="*/ 6 w 28"/>
                <a:gd name="T11" fmla="*/ 38 h 209"/>
                <a:gd name="T12" fmla="*/ 6 w 28"/>
                <a:gd name="T13" fmla="*/ 67 h 209"/>
                <a:gd name="T14" fmla="*/ 0 w 28"/>
                <a:gd name="T15" fmla="*/ 66 h 209"/>
                <a:gd name="T16" fmla="*/ 0 w 28"/>
                <a:gd name="T17" fmla="*/ 120 h 209"/>
                <a:gd name="T18" fmla="*/ 6 w 28"/>
                <a:gd name="T19" fmla="*/ 121 h 209"/>
                <a:gd name="T20" fmla="*/ 6 w 28"/>
                <a:gd name="T21" fmla="*/ 149 h 209"/>
                <a:gd name="T22" fmla="*/ 0 w 28"/>
                <a:gd name="T23" fmla="*/ 149 h 209"/>
                <a:gd name="T24" fmla="*/ 0 w 28"/>
                <a:gd name="T25" fmla="*/ 162 h 209"/>
                <a:gd name="T26" fmla="*/ 6 w 28"/>
                <a:gd name="T27" fmla="*/ 162 h 209"/>
                <a:gd name="T28" fmla="*/ 6 w 28"/>
                <a:gd name="T29" fmla="*/ 191 h 209"/>
                <a:gd name="T30" fmla="*/ 0 w 28"/>
                <a:gd name="T31" fmla="*/ 190 h 209"/>
                <a:gd name="T32" fmla="*/ 0 w 28"/>
                <a:gd name="T33" fmla="*/ 209 h 209"/>
                <a:gd name="T34" fmla="*/ 28 w 28"/>
                <a:gd name="T35" fmla="*/ 209 h 209"/>
                <a:gd name="T36" fmla="*/ 28 w 28"/>
                <a:gd name="T37" fmla="*/ 191 h 209"/>
                <a:gd name="T38" fmla="*/ 21 w 28"/>
                <a:gd name="T39" fmla="*/ 191 h 209"/>
                <a:gd name="T40" fmla="*/ 21 w 28"/>
                <a:gd name="T41" fmla="*/ 163 h 209"/>
                <a:gd name="T42" fmla="*/ 28 w 28"/>
                <a:gd name="T43" fmla="*/ 163 h 209"/>
                <a:gd name="T44" fmla="*/ 28 w 28"/>
                <a:gd name="T45" fmla="*/ 151 h 209"/>
                <a:gd name="T46" fmla="*/ 21 w 28"/>
                <a:gd name="T47" fmla="*/ 150 h 209"/>
                <a:gd name="T48" fmla="*/ 21 w 28"/>
                <a:gd name="T49" fmla="*/ 122 h 209"/>
                <a:gd name="T50" fmla="*/ 28 w 28"/>
                <a:gd name="T51" fmla="*/ 122 h 209"/>
                <a:gd name="T52" fmla="*/ 28 w 28"/>
                <a:gd name="T53" fmla="*/ 110 h 209"/>
                <a:gd name="T54" fmla="*/ 21 w 28"/>
                <a:gd name="T55" fmla="*/ 110 h 209"/>
                <a:gd name="T56" fmla="*/ 21 w 28"/>
                <a:gd name="T57" fmla="*/ 81 h 209"/>
                <a:gd name="T58" fmla="*/ 28 w 28"/>
                <a:gd name="T59" fmla="*/ 82 h 209"/>
                <a:gd name="T60" fmla="*/ 28 w 28"/>
                <a:gd name="T61" fmla="*/ 29 h 209"/>
                <a:gd name="T62" fmla="*/ 21 w 28"/>
                <a:gd name="T63" fmla="*/ 28 h 209"/>
                <a:gd name="T64" fmla="*/ 21 w 28"/>
                <a:gd name="T65" fmla="*/ 0 h 209"/>
                <a:gd name="T66" fmla="*/ 28 w 28"/>
                <a:gd name="T67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209">
                  <a:moveTo>
                    <a:pt x="28" y="1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18" y="28"/>
                    <a:pt x="9" y="26"/>
                    <a:pt x="0" y="2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4" y="38"/>
                    <a:pt x="6" y="38"/>
                  </a:cubicBezTo>
                  <a:cubicBezTo>
                    <a:pt x="6" y="48"/>
                    <a:pt x="6" y="57"/>
                    <a:pt x="6" y="6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30"/>
                    <a:pt x="6" y="140"/>
                    <a:pt x="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4" y="162"/>
                    <a:pt x="6" y="162"/>
                  </a:cubicBezTo>
                  <a:cubicBezTo>
                    <a:pt x="6" y="171"/>
                    <a:pt x="6" y="181"/>
                    <a:pt x="6" y="191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81"/>
                    <a:pt x="21" y="172"/>
                    <a:pt x="21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41"/>
                    <a:pt x="21" y="131"/>
                    <a:pt x="21" y="122"/>
                  </a:cubicBezTo>
                  <a:cubicBezTo>
                    <a:pt x="24" y="122"/>
                    <a:pt x="26" y="122"/>
                    <a:pt x="28" y="122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00"/>
                    <a:pt x="21" y="91"/>
                    <a:pt x="21" y="81"/>
                  </a:cubicBezTo>
                  <a:cubicBezTo>
                    <a:pt x="24" y="82"/>
                    <a:pt x="26" y="82"/>
                    <a:pt x="28" y="8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6" y="29"/>
                    <a:pt x="24" y="29"/>
                    <a:pt x="21" y="28"/>
                  </a:cubicBezTo>
                  <a:cubicBezTo>
                    <a:pt x="21" y="19"/>
                    <a:pt x="21" y="9"/>
                    <a:pt x="21" y="0"/>
                  </a:cubicBezTo>
                  <a:cubicBezTo>
                    <a:pt x="28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" name="Freeform 248"/>
            <p:cNvSpPr>
              <a:spLocks/>
            </p:cNvSpPr>
            <p:nvPr/>
          </p:nvSpPr>
          <p:spPr bwMode="auto">
            <a:xfrm>
              <a:off x="3526" y="2204"/>
              <a:ext cx="4" cy="19"/>
            </a:xfrm>
            <a:custGeom>
              <a:avLst/>
              <a:gdLst>
                <a:gd name="T0" fmla="*/ 7 w 7"/>
                <a:gd name="T1" fmla="*/ 1 h 29"/>
                <a:gd name="T2" fmla="*/ 7 w 7"/>
                <a:gd name="T3" fmla="*/ 29 h 29"/>
                <a:gd name="T4" fmla="*/ 0 w 7"/>
                <a:gd name="T5" fmla="*/ 29 h 29"/>
                <a:gd name="T6" fmla="*/ 0 w 7"/>
                <a:gd name="T7" fmla="*/ 0 h 29"/>
                <a:gd name="T8" fmla="*/ 7 w 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7" y="1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249"/>
            <p:cNvSpPr>
              <a:spLocks/>
            </p:cNvSpPr>
            <p:nvPr/>
          </p:nvSpPr>
          <p:spPr bwMode="auto">
            <a:xfrm>
              <a:off x="3512" y="2149"/>
              <a:ext cx="4" cy="20"/>
            </a:xfrm>
            <a:custGeom>
              <a:avLst/>
              <a:gdLst>
                <a:gd name="T0" fmla="*/ 0 w 6"/>
                <a:gd name="T1" fmla="*/ 29 h 31"/>
                <a:gd name="T2" fmla="*/ 6 w 6"/>
                <a:gd name="T3" fmla="*/ 31 h 31"/>
                <a:gd name="T4" fmla="*/ 6 w 6"/>
                <a:gd name="T5" fmla="*/ 2 h 31"/>
                <a:gd name="T6" fmla="*/ 0 w 6"/>
                <a:gd name="T7" fmla="*/ 0 h 31"/>
                <a:gd name="T8" fmla="*/ 0 w 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1">
                  <a:moveTo>
                    <a:pt x="0" y="29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11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250"/>
            <p:cNvSpPr>
              <a:spLocks/>
            </p:cNvSpPr>
            <p:nvPr/>
          </p:nvSpPr>
          <p:spPr bwMode="auto">
            <a:xfrm>
              <a:off x="3502" y="2029"/>
              <a:ext cx="10" cy="59"/>
            </a:xfrm>
            <a:custGeom>
              <a:avLst/>
              <a:gdLst>
                <a:gd name="T0" fmla="*/ 15 w 15"/>
                <a:gd name="T1" fmla="*/ 5 h 92"/>
                <a:gd name="T2" fmla="*/ 15 w 15"/>
                <a:gd name="T3" fmla="*/ 21 h 92"/>
                <a:gd name="T4" fmla="*/ 8 w 15"/>
                <a:gd name="T5" fmla="*/ 19 h 92"/>
                <a:gd name="T6" fmla="*/ 8 w 15"/>
                <a:gd name="T7" fmla="*/ 48 h 92"/>
                <a:gd name="T8" fmla="*/ 15 w 15"/>
                <a:gd name="T9" fmla="*/ 50 h 92"/>
                <a:gd name="T10" fmla="*/ 15 w 15"/>
                <a:gd name="T11" fmla="*/ 63 h 92"/>
                <a:gd name="T12" fmla="*/ 8 w 15"/>
                <a:gd name="T13" fmla="*/ 61 h 92"/>
                <a:gd name="T14" fmla="*/ 8 w 15"/>
                <a:gd name="T15" fmla="*/ 90 h 92"/>
                <a:gd name="T16" fmla="*/ 15 w 15"/>
                <a:gd name="T17" fmla="*/ 92 h 92"/>
                <a:gd name="T18" fmla="*/ 15 w 15"/>
                <a:gd name="T19" fmla="*/ 63 h 92"/>
                <a:gd name="T20" fmla="*/ 15 w 15"/>
                <a:gd name="T21" fmla="*/ 63 h 92"/>
                <a:gd name="T22" fmla="*/ 0 w 15"/>
                <a:gd name="T23" fmla="*/ 58 h 92"/>
                <a:gd name="T24" fmla="*/ 0 w 15"/>
                <a:gd name="T25" fmla="*/ 0 h 92"/>
                <a:gd name="T26" fmla="*/ 15 w 15"/>
                <a:gd name="T27" fmla="*/ 5 h 92"/>
                <a:gd name="T28" fmla="*/ 15 w 15"/>
                <a:gd name="T29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92">
                  <a:moveTo>
                    <a:pt x="15" y="5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9"/>
                    <a:pt x="8" y="38"/>
                    <a:pt x="8" y="48"/>
                  </a:cubicBezTo>
                  <a:cubicBezTo>
                    <a:pt x="10" y="49"/>
                    <a:pt x="12" y="50"/>
                    <a:pt x="15" y="5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71"/>
                    <a:pt x="8" y="80"/>
                    <a:pt x="8" y="90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0" y="61"/>
                    <a:pt x="5" y="60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251"/>
            <p:cNvSpPr>
              <a:spLocks/>
            </p:cNvSpPr>
            <p:nvPr/>
          </p:nvSpPr>
          <p:spPr bwMode="auto">
            <a:xfrm>
              <a:off x="3508" y="2041"/>
              <a:ext cx="4" cy="20"/>
            </a:xfrm>
            <a:custGeom>
              <a:avLst/>
              <a:gdLst>
                <a:gd name="T0" fmla="*/ 7 w 7"/>
                <a:gd name="T1" fmla="*/ 2 h 31"/>
                <a:gd name="T2" fmla="*/ 0 w 7"/>
                <a:gd name="T3" fmla="*/ 0 h 31"/>
                <a:gd name="T4" fmla="*/ 0 w 7"/>
                <a:gd name="T5" fmla="*/ 29 h 31"/>
                <a:gd name="T6" fmla="*/ 7 w 7"/>
                <a:gd name="T7" fmla="*/ 31 h 31"/>
                <a:gd name="T8" fmla="*/ 7 w 7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7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252"/>
            <p:cNvSpPr>
              <a:spLocks/>
            </p:cNvSpPr>
            <p:nvPr/>
          </p:nvSpPr>
          <p:spPr bwMode="auto">
            <a:xfrm>
              <a:off x="3502" y="2085"/>
              <a:ext cx="10" cy="56"/>
            </a:xfrm>
            <a:custGeom>
              <a:avLst/>
              <a:gdLst>
                <a:gd name="T0" fmla="*/ 15 w 15"/>
                <a:gd name="T1" fmla="*/ 4 h 87"/>
                <a:gd name="T2" fmla="*/ 15 w 15"/>
                <a:gd name="T3" fmla="*/ 4 h 87"/>
                <a:gd name="T4" fmla="*/ 0 w 15"/>
                <a:gd name="T5" fmla="*/ 0 h 87"/>
                <a:gd name="T6" fmla="*/ 0 w 15"/>
                <a:gd name="T7" fmla="*/ 54 h 87"/>
                <a:gd name="T8" fmla="*/ 0 w 15"/>
                <a:gd name="T9" fmla="*/ 54 h 87"/>
                <a:gd name="T10" fmla="*/ 15 w 15"/>
                <a:gd name="T11" fmla="*/ 58 h 87"/>
                <a:gd name="T12" fmla="*/ 15 w 15"/>
                <a:gd name="T13" fmla="*/ 87 h 87"/>
                <a:gd name="T14" fmla="*/ 8 w 15"/>
                <a:gd name="T15" fmla="*/ 85 h 87"/>
                <a:gd name="T16" fmla="*/ 8 w 15"/>
                <a:gd name="T17" fmla="*/ 56 h 87"/>
                <a:gd name="T18" fmla="*/ 15 w 15"/>
                <a:gd name="T19" fmla="*/ 58 h 87"/>
                <a:gd name="T20" fmla="*/ 15 w 15"/>
                <a:gd name="T21" fmla="*/ 45 h 87"/>
                <a:gd name="T22" fmla="*/ 8 w 15"/>
                <a:gd name="T23" fmla="*/ 44 h 87"/>
                <a:gd name="T24" fmla="*/ 8 w 15"/>
                <a:gd name="T25" fmla="*/ 15 h 87"/>
                <a:gd name="T26" fmla="*/ 15 w 15"/>
                <a:gd name="T27" fmla="*/ 16 h 87"/>
                <a:gd name="T28" fmla="*/ 15 w 15"/>
                <a:gd name="T29" fmla="*/ 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7"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66"/>
                    <a:pt x="8" y="56"/>
                  </a:cubicBezTo>
                  <a:cubicBezTo>
                    <a:pt x="10" y="57"/>
                    <a:pt x="12" y="57"/>
                    <a:pt x="15" y="58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2" y="45"/>
                    <a:pt x="10" y="44"/>
                    <a:pt x="8" y="44"/>
                  </a:cubicBezTo>
                  <a:cubicBezTo>
                    <a:pt x="8" y="34"/>
                    <a:pt x="8" y="24"/>
                    <a:pt x="8" y="15"/>
                  </a:cubicBezTo>
                  <a:cubicBezTo>
                    <a:pt x="10" y="15"/>
                    <a:pt x="12" y="16"/>
                    <a:pt x="15" y="16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253"/>
            <p:cNvSpPr>
              <a:spLocks/>
            </p:cNvSpPr>
            <p:nvPr/>
          </p:nvSpPr>
          <p:spPr bwMode="auto">
            <a:xfrm>
              <a:off x="3502" y="2139"/>
              <a:ext cx="10" cy="90"/>
            </a:xfrm>
            <a:custGeom>
              <a:avLst/>
              <a:gdLst>
                <a:gd name="T0" fmla="*/ 15 w 15"/>
                <a:gd name="T1" fmla="*/ 3 h 140"/>
                <a:gd name="T2" fmla="*/ 15 w 15"/>
                <a:gd name="T3" fmla="*/ 15 h 140"/>
                <a:gd name="T4" fmla="*/ 8 w 15"/>
                <a:gd name="T5" fmla="*/ 14 h 140"/>
                <a:gd name="T6" fmla="*/ 8 w 15"/>
                <a:gd name="T7" fmla="*/ 43 h 140"/>
                <a:gd name="T8" fmla="*/ 15 w 15"/>
                <a:gd name="T9" fmla="*/ 44 h 140"/>
                <a:gd name="T10" fmla="*/ 15 w 15"/>
                <a:gd name="T11" fmla="*/ 57 h 140"/>
                <a:gd name="T12" fmla="*/ 8 w 15"/>
                <a:gd name="T13" fmla="*/ 56 h 140"/>
                <a:gd name="T14" fmla="*/ 8 w 15"/>
                <a:gd name="T15" fmla="*/ 85 h 140"/>
                <a:gd name="T16" fmla="*/ 15 w 15"/>
                <a:gd name="T17" fmla="*/ 86 h 140"/>
                <a:gd name="T18" fmla="*/ 15 w 15"/>
                <a:gd name="T19" fmla="*/ 140 h 140"/>
                <a:gd name="T20" fmla="*/ 0 w 15"/>
                <a:gd name="T21" fmla="*/ 139 h 140"/>
                <a:gd name="T22" fmla="*/ 0 w 15"/>
                <a:gd name="T23" fmla="*/ 0 h 140"/>
                <a:gd name="T24" fmla="*/ 0 w 15"/>
                <a:gd name="T25" fmla="*/ 0 h 140"/>
                <a:gd name="T26" fmla="*/ 15 w 15"/>
                <a:gd name="T27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40">
                  <a:moveTo>
                    <a:pt x="15" y="3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4"/>
                    <a:pt x="8" y="34"/>
                    <a:pt x="8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57"/>
                    <a:pt x="10" y="56"/>
                    <a:pt x="8" y="56"/>
                  </a:cubicBezTo>
                  <a:cubicBezTo>
                    <a:pt x="8" y="66"/>
                    <a:pt x="8" y="75"/>
                    <a:pt x="8" y="8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254"/>
            <p:cNvSpPr>
              <a:spLocks/>
            </p:cNvSpPr>
            <p:nvPr/>
          </p:nvSpPr>
          <p:spPr bwMode="auto">
            <a:xfrm>
              <a:off x="3508" y="2148"/>
              <a:ext cx="4" cy="20"/>
            </a:xfrm>
            <a:custGeom>
              <a:avLst/>
              <a:gdLst>
                <a:gd name="T0" fmla="*/ 7 w 7"/>
                <a:gd name="T1" fmla="*/ 1 h 30"/>
                <a:gd name="T2" fmla="*/ 0 w 7"/>
                <a:gd name="T3" fmla="*/ 0 h 30"/>
                <a:gd name="T4" fmla="*/ 0 w 7"/>
                <a:gd name="T5" fmla="*/ 29 h 30"/>
                <a:gd name="T6" fmla="*/ 7 w 7"/>
                <a:gd name="T7" fmla="*/ 30 h 30"/>
                <a:gd name="T8" fmla="*/ 7 w 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7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20"/>
                    <a:pt x="0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255"/>
            <p:cNvSpPr>
              <a:spLocks/>
            </p:cNvSpPr>
            <p:nvPr/>
          </p:nvSpPr>
          <p:spPr bwMode="auto">
            <a:xfrm>
              <a:off x="3502" y="2247"/>
              <a:ext cx="10" cy="39"/>
            </a:xfrm>
            <a:custGeom>
              <a:avLst/>
              <a:gdLst>
                <a:gd name="T0" fmla="*/ 15 w 15"/>
                <a:gd name="T1" fmla="*/ 1 h 61"/>
                <a:gd name="T2" fmla="*/ 15 w 15"/>
                <a:gd name="T3" fmla="*/ 14 h 61"/>
                <a:gd name="T4" fmla="*/ 8 w 15"/>
                <a:gd name="T5" fmla="*/ 13 h 61"/>
                <a:gd name="T6" fmla="*/ 8 w 15"/>
                <a:gd name="T7" fmla="*/ 42 h 61"/>
                <a:gd name="T8" fmla="*/ 15 w 15"/>
                <a:gd name="T9" fmla="*/ 42 h 61"/>
                <a:gd name="T10" fmla="*/ 15 w 15"/>
                <a:gd name="T11" fmla="*/ 61 h 61"/>
                <a:gd name="T12" fmla="*/ 15 w 15"/>
                <a:gd name="T13" fmla="*/ 61 h 61"/>
                <a:gd name="T14" fmla="*/ 0 w 15"/>
                <a:gd name="T15" fmla="*/ 61 h 61"/>
                <a:gd name="T16" fmla="*/ 0 w 15"/>
                <a:gd name="T17" fmla="*/ 0 h 61"/>
                <a:gd name="T18" fmla="*/ 15 w 15"/>
                <a:gd name="T19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1">
                  <a:moveTo>
                    <a:pt x="15" y="1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2" y="13"/>
                    <a:pt x="10" y="13"/>
                    <a:pt x="8" y="13"/>
                  </a:cubicBezTo>
                  <a:cubicBezTo>
                    <a:pt x="8" y="23"/>
                    <a:pt x="8" y="33"/>
                    <a:pt x="8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256"/>
            <p:cNvSpPr>
              <a:spLocks/>
            </p:cNvSpPr>
            <p:nvPr/>
          </p:nvSpPr>
          <p:spPr bwMode="auto">
            <a:xfrm>
              <a:off x="3493" y="2025"/>
              <a:ext cx="9" cy="41"/>
            </a:xfrm>
            <a:custGeom>
              <a:avLst/>
              <a:gdLst>
                <a:gd name="T0" fmla="*/ 14 w 14"/>
                <a:gd name="T1" fmla="*/ 6 h 64"/>
                <a:gd name="T2" fmla="*/ 14 w 14"/>
                <a:gd name="T3" fmla="*/ 64 h 64"/>
                <a:gd name="T4" fmla="*/ 0 w 14"/>
                <a:gd name="T5" fmla="*/ 60 h 64"/>
                <a:gd name="T6" fmla="*/ 0 w 14"/>
                <a:gd name="T7" fmla="*/ 0 h 64"/>
                <a:gd name="T8" fmla="*/ 14 w 1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6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0" y="63"/>
                    <a:pt x="5" y="61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" name="Freeform 257"/>
            <p:cNvSpPr>
              <a:spLocks/>
            </p:cNvSpPr>
            <p:nvPr/>
          </p:nvSpPr>
          <p:spPr bwMode="auto">
            <a:xfrm>
              <a:off x="3493" y="2063"/>
              <a:ext cx="9" cy="75"/>
            </a:xfrm>
            <a:custGeom>
              <a:avLst/>
              <a:gdLst>
                <a:gd name="T0" fmla="*/ 14 w 14"/>
                <a:gd name="T1" fmla="*/ 34 h 116"/>
                <a:gd name="T2" fmla="*/ 0 w 14"/>
                <a:gd name="T3" fmla="*/ 29 h 116"/>
                <a:gd name="T4" fmla="*/ 0 w 14"/>
                <a:gd name="T5" fmla="*/ 0 h 116"/>
                <a:gd name="T6" fmla="*/ 7 w 14"/>
                <a:gd name="T7" fmla="*/ 2 h 116"/>
                <a:gd name="T8" fmla="*/ 7 w 14"/>
                <a:gd name="T9" fmla="*/ 31 h 116"/>
                <a:gd name="T10" fmla="*/ 0 w 14"/>
                <a:gd name="T11" fmla="*/ 29 h 116"/>
                <a:gd name="T12" fmla="*/ 0 w 14"/>
                <a:gd name="T13" fmla="*/ 85 h 116"/>
                <a:gd name="T14" fmla="*/ 7 w 14"/>
                <a:gd name="T15" fmla="*/ 87 h 116"/>
                <a:gd name="T16" fmla="*/ 7 w 14"/>
                <a:gd name="T17" fmla="*/ 116 h 116"/>
                <a:gd name="T18" fmla="*/ 0 w 14"/>
                <a:gd name="T19" fmla="*/ 115 h 116"/>
                <a:gd name="T20" fmla="*/ 0 w 14"/>
                <a:gd name="T21" fmla="*/ 85 h 116"/>
                <a:gd name="T22" fmla="*/ 14 w 14"/>
                <a:gd name="T23" fmla="*/ 88 h 116"/>
                <a:gd name="T24" fmla="*/ 14 w 14"/>
                <a:gd name="T25" fmla="*/ 3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6">
                  <a:moveTo>
                    <a:pt x="14" y="3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7" y="2"/>
                  </a:cubicBezTo>
                  <a:cubicBezTo>
                    <a:pt x="7" y="12"/>
                    <a:pt x="7" y="21"/>
                    <a:pt x="7" y="31"/>
                  </a:cubicBezTo>
                  <a:cubicBezTo>
                    <a:pt x="4" y="31"/>
                    <a:pt x="2" y="30"/>
                    <a:pt x="0" y="2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" y="85"/>
                    <a:pt x="4" y="86"/>
                    <a:pt x="7" y="87"/>
                  </a:cubicBezTo>
                  <a:cubicBezTo>
                    <a:pt x="7" y="96"/>
                    <a:pt x="7" y="106"/>
                    <a:pt x="7" y="116"/>
                  </a:cubicBezTo>
                  <a:cubicBezTo>
                    <a:pt x="4" y="116"/>
                    <a:pt x="2" y="115"/>
                    <a:pt x="0" y="11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34"/>
                    <a:pt x="14" y="34"/>
                    <a:pt x="14" y="3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" name="Freeform 258"/>
            <p:cNvSpPr>
              <a:spLocks/>
            </p:cNvSpPr>
            <p:nvPr/>
          </p:nvSpPr>
          <p:spPr bwMode="auto">
            <a:xfrm>
              <a:off x="3493" y="2137"/>
              <a:ext cx="9" cy="110"/>
            </a:xfrm>
            <a:custGeom>
              <a:avLst/>
              <a:gdLst>
                <a:gd name="T0" fmla="*/ 14 w 14"/>
                <a:gd name="T1" fmla="*/ 3 h 171"/>
                <a:gd name="T2" fmla="*/ 14 w 14"/>
                <a:gd name="T3" fmla="*/ 142 h 171"/>
                <a:gd name="T4" fmla="*/ 0 w 14"/>
                <a:gd name="T5" fmla="*/ 141 h 171"/>
                <a:gd name="T6" fmla="*/ 0 w 14"/>
                <a:gd name="T7" fmla="*/ 170 h 171"/>
                <a:gd name="T8" fmla="*/ 7 w 14"/>
                <a:gd name="T9" fmla="*/ 171 h 171"/>
                <a:gd name="T10" fmla="*/ 7 w 14"/>
                <a:gd name="T11" fmla="*/ 141 h 171"/>
                <a:gd name="T12" fmla="*/ 0 w 14"/>
                <a:gd name="T13" fmla="*/ 141 h 171"/>
                <a:gd name="T14" fmla="*/ 0 w 14"/>
                <a:gd name="T15" fmla="*/ 128 h 171"/>
                <a:gd name="T16" fmla="*/ 7 w 14"/>
                <a:gd name="T17" fmla="*/ 128 h 171"/>
                <a:gd name="T18" fmla="*/ 7 w 14"/>
                <a:gd name="T19" fmla="*/ 99 h 171"/>
                <a:gd name="T20" fmla="*/ 0 w 14"/>
                <a:gd name="T21" fmla="*/ 98 h 171"/>
                <a:gd name="T22" fmla="*/ 0 w 14"/>
                <a:gd name="T23" fmla="*/ 85 h 171"/>
                <a:gd name="T24" fmla="*/ 7 w 14"/>
                <a:gd name="T25" fmla="*/ 86 h 171"/>
                <a:gd name="T26" fmla="*/ 7 w 14"/>
                <a:gd name="T27" fmla="*/ 56 h 171"/>
                <a:gd name="T28" fmla="*/ 0 w 14"/>
                <a:gd name="T29" fmla="*/ 55 h 171"/>
                <a:gd name="T30" fmla="*/ 0 w 14"/>
                <a:gd name="T31" fmla="*/ 0 h 171"/>
                <a:gd name="T32" fmla="*/ 14 w 14"/>
                <a:gd name="T33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1">
                  <a:moveTo>
                    <a:pt x="14" y="3"/>
                  </a:moveTo>
                  <a:cubicBezTo>
                    <a:pt x="14" y="142"/>
                    <a:pt x="14" y="142"/>
                    <a:pt x="14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7" y="161"/>
                    <a:pt x="7" y="151"/>
                    <a:pt x="7" y="141"/>
                  </a:cubicBezTo>
                  <a:cubicBezTo>
                    <a:pt x="4" y="141"/>
                    <a:pt x="2" y="141"/>
                    <a:pt x="0" y="14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18"/>
                    <a:pt x="7" y="109"/>
                    <a:pt x="7" y="9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76"/>
                    <a:pt x="7" y="66"/>
                    <a:pt x="7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" name="Freeform 259"/>
            <p:cNvSpPr>
              <a:spLocks/>
            </p:cNvSpPr>
            <p:nvPr/>
          </p:nvSpPr>
          <p:spPr bwMode="auto">
            <a:xfrm>
              <a:off x="3493" y="2247"/>
              <a:ext cx="9" cy="39"/>
            </a:xfrm>
            <a:custGeom>
              <a:avLst/>
              <a:gdLst>
                <a:gd name="T0" fmla="*/ 14 w 14"/>
                <a:gd name="T1" fmla="*/ 1 h 62"/>
                <a:gd name="T2" fmla="*/ 0 w 14"/>
                <a:gd name="T3" fmla="*/ 0 h 62"/>
                <a:gd name="T4" fmla="*/ 0 w 14"/>
                <a:gd name="T5" fmla="*/ 13 h 62"/>
                <a:gd name="T6" fmla="*/ 7 w 14"/>
                <a:gd name="T7" fmla="*/ 14 h 62"/>
                <a:gd name="T8" fmla="*/ 7 w 14"/>
                <a:gd name="T9" fmla="*/ 43 h 62"/>
                <a:gd name="T10" fmla="*/ 0 w 14"/>
                <a:gd name="T11" fmla="*/ 43 h 62"/>
                <a:gd name="T12" fmla="*/ 0 w 14"/>
                <a:gd name="T13" fmla="*/ 62 h 62"/>
                <a:gd name="T14" fmla="*/ 14 w 14"/>
                <a:gd name="T15" fmla="*/ 62 h 62"/>
                <a:gd name="T16" fmla="*/ 14 w 14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2">
                  <a:moveTo>
                    <a:pt x="14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3"/>
                    <a:pt x="4" y="13"/>
                    <a:pt x="7" y="14"/>
                  </a:cubicBezTo>
                  <a:cubicBezTo>
                    <a:pt x="7" y="23"/>
                    <a:pt x="7" y="3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62"/>
                    <a:pt x="14" y="62"/>
                    <a:pt x="14" y="62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" name="Freeform 260"/>
            <p:cNvSpPr>
              <a:spLocks/>
            </p:cNvSpPr>
            <p:nvPr/>
          </p:nvSpPr>
          <p:spPr bwMode="auto">
            <a:xfrm>
              <a:off x="3475" y="2018"/>
              <a:ext cx="18" cy="119"/>
            </a:xfrm>
            <a:custGeom>
              <a:avLst/>
              <a:gdLst>
                <a:gd name="T0" fmla="*/ 28 w 28"/>
                <a:gd name="T1" fmla="*/ 11 h 186"/>
                <a:gd name="T2" fmla="*/ 28 w 28"/>
                <a:gd name="T3" fmla="*/ 71 h 186"/>
                <a:gd name="T4" fmla="*/ 22 w 28"/>
                <a:gd name="T5" fmla="*/ 68 h 186"/>
                <a:gd name="T6" fmla="*/ 22 w 28"/>
                <a:gd name="T7" fmla="*/ 98 h 186"/>
                <a:gd name="T8" fmla="*/ 28 w 28"/>
                <a:gd name="T9" fmla="*/ 100 h 186"/>
                <a:gd name="T10" fmla="*/ 28 w 28"/>
                <a:gd name="T11" fmla="*/ 71 h 186"/>
                <a:gd name="T12" fmla="*/ 22 w 28"/>
                <a:gd name="T13" fmla="*/ 68 h 186"/>
                <a:gd name="T14" fmla="*/ 22 w 28"/>
                <a:gd name="T15" fmla="*/ 98 h 186"/>
                <a:gd name="T16" fmla="*/ 28 w 28"/>
                <a:gd name="T17" fmla="*/ 100 h 186"/>
                <a:gd name="T18" fmla="*/ 28 w 28"/>
                <a:gd name="T19" fmla="*/ 156 h 186"/>
                <a:gd name="T20" fmla="*/ 22 w 28"/>
                <a:gd name="T21" fmla="*/ 154 h 186"/>
                <a:gd name="T22" fmla="*/ 22 w 28"/>
                <a:gd name="T23" fmla="*/ 184 h 186"/>
                <a:gd name="T24" fmla="*/ 28 w 28"/>
                <a:gd name="T25" fmla="*/ 186 h 186"/>
                <a:gd name="T26" fmla="*/ 28 w 28"/>
                <a:gd name="T27" fmla="*/ 156 h 186"/>
                <a:gd name="T28" fmla="*/ 0 w 28"/>
                <a:gd name="T29" fmla="*/ 149 h 186"/>
                <a:gd name="T30" fmla="*/ 0 w 28"/>
                <a:gd name="T31" fmla="*/ 136 h 186"/>
                <a:gd name="T32" fmla="*/ 6 w 28"/>
                <a:gd name="T33" fmla="*/ 137 h 186"/>
                <a:gd name="T34" fmla="*/ 6 w 28"/>
                <a:gd name="T35" fmla="*/ 107 h 186"/>
                <a:gd name="T36" fmla="*/ 0 w 28"/>
                <a:gd name="T37" fmla="*/ 105 h 186"/>
                <a:gd name="T38" fmla="*/ 0 w 28"/>
                <a:gd name="T39" fmla="*/ 92 h 186"/>
                <a:gd name="T40" fmla="*/ 6 w 28"/>
                <a:gd name="T41" fmla="*/ 94 h 186"/>
                <a:gd name="T42" fmla="*/ 6 w 28"/>
                <a:gd name="T43" fmla="*/ 63 h 186"/>
                <a:gd name="T44" fmla="*/ 0 w 28"/>
                <a:gd name="T45" fmla="*/ 61 h 186"/>
                <a:gd name="T46" fmla="*/ 0 w 28"/>
                <a:gd name="T47" fmla="*/ 48 h 186"/>
                <a:gd name="T48" fmla="*/ 6 w 28"/>
                <a:gd name="T49" fmla="*/ 50 h 186"/>
                <a:gd name="T50" fmla="*/ 6 w 28"/>
                <a:gd name="T51" fmla="*/ 20 h 186"/>
                <a:gd name="T52" fmla="*/ 0 w 28"/>
                <a:gd name="T53" fmla="*/ 17 h 186"/>
                <a:gd name="T54" fmla="*/ 0 w 28"/>
                <a:gd name="T55" fmla="*/ 0 h 186"/>
                <a:gd name="T56" fmla="*/ 28 w 28"/>
                <a:gd name="T57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86">
                  <a:moveTo>
                    <a:pt x="28" y="11"/>
                  </a:moveTo>
                  <a:cubicBezTo>
                    <a:pt x="28" y="71"/>
                    <a:pt x="28" y="71"/>
                    <a:pt x="2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8"/>
                    <a:pt x="22" y="88"/>
                    <a:pt x="22" y="98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8"/>
                    <a:pt x="22" y="88"/>
                    <a:pt x="22" y="98"/>
                  </a:cubicBezTo>
                  <a:cubicBezTo>
                    <a:pt x="24" y="99"/>
                    <a:pt x="26" y="100"/>
                    <a:pt x="28" y="100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6" y="155"/>
                    <a:pt x="24" y="155"/>
                    <a:pt x="22" y="154"/>
                  </a:cubicBezTo>
                  <a:cubicBezTo>
                    <a:pt x="22" y="164"/>
                    <a:pt x="22" y="174"/>
                    <a:pt x="22" y="184"/>
                  </a:cubicBezTo>
                  <a:cubicBezTo>
                    <a:pt x="24" y="185"/>
                    <a:pt x="26" y="185"/>
                    <a:pt x="28" y="18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27"/>
                    <a:pt x="6" y="117"/>
                    <a:pt x="6" y="107"/>
                  </a:cubicBezTo>
                  <a:cubicBezTo>
                    <a:pt x="4" y="106"/>
                    <a:pt x="2" y="106"/>
                    <a:pt x="0" y="10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4"/>
                    <a:pt x="6" y="73"/>
                    <a:pt x="6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49"/>
                    <a:pt x="4" y="49"/>
                    <a:pt x="6" y="50"/>
                  </a:cubicBezTo>
                  <a:cubicBezTo>
                    <a:pt x="6" y="40"/>
                    <a:pt x="6" y="30"/>
                    <a:pt x="6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11"/>
                    <a:pt x="28" y="11"/>
                    <a:pt x="28" y="1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" name="Freeform 261"/>
            <p:cNvSpPr>
              <a:spLocks/>
            </p:cNvSpPr>
            <p:nvPr/>
          </p:nvSpPr>
          <p:spPr bwMode="auto">
            <a:xfrm>
              <a:off x="3475" y="2133"/>
              <a:ext cx="18" cy="114"/>
            </a:xfrm>
            <a:custGeom>
              <a:avLst/>
              <a:gdLst>
                <a:gd name="T0" fmla="*/ 28 w 28"/>
                <a:gd name="T1" fmla="*/ 7 h 177"/>
                <a:gd name="T2" fmla="*/ 0 w 28"/>
                <a:gd name="T3" fmla="*/ 0 h 177"/>
                <a:gd name="T4" fmla="*/ 0 w 28"/>
                <a:gd name="T5" fmla="*/ 14 h 177"/>
                <a:gd name="T6" fmla="*/ 6 w 28"/>
                <a:gd name="T7" fmla="*/ 15 h 177"/>
                <a:gd name="T8" fmla="*/ 6 w 28"/>
                <a:gd name="T9" fmla="*/ 45 h 177"/>
                <a:gd name="T10" fmla="*/ 0 w 28"/>
                <a:gd name="T11" fmla="*/ 44 h 177"/>
                <a:gd name="T12" fmla="*/ 0 w 28"/>
                <a:gd name="T13" fmla="*/ 57 h 177"/>
                <a:gd name="T14" fmla="*/ 6 w 28"/>
                <a:gd name="T15" fmla="*/ 59 h 177"/>
                <a:gd name="T16" fmla="*/ 6 w 28"/>
                <a:gd name="T17" fmla="*/ 89 h 177"/>
                <a:gd name="T18" fmla="*/ 0 w 28"/>
                <a:gd name="T19" fmla="*/ 88 h 177"/>
                <a:gd name="T20" fmla="*/ 0 w 28"/>
                <a:gd name="T21" fmla="*/ 101 h 177"/>
                <a:gd name="T22" fmla="*/ 6 w 28"/>
                <a:gd name="T23" fmla="*/ 102 h 177"/>
                <a:gd name="T24" fmla="*/ 6 w 28"/>
                <a:gd name="T25" fmla="*/ 132 h 177"/>
                <a:gd name="T26" fmla="*/ 0 w 28"/>
                <a:gd name="T27" fmla="*/ 132 h 177"/>
                <a:gd name="T28" fmla="*/ 0 w 28"/>
                <a:gd name="T29" fmla="*/ 145 h 177"/>
                <a:gd name="T30" fmla="*/ 28 w 28"/>
                <a:gd name="T31" fmla="*/ 148 h 177"/>
                <a:gd name="T32" fmla="*/ 28 w 28"/>
                <a:gd name="T33" fmla="*/ 148 h 177"/>
                <a:gd name="T34" fmla="*/ 28 w 28"/>
                <a:gd name="T35" fmla="*/ 177 h 177"/>
                <a:gd name="T36" fmla="*/ 22 w 28"/>
                <a:gd name="T37" fmla="*/ 177 h 177"/>
                <a:gd name="T38" fmla="*/ 22 w 28"/>
                <a:gd name="T39" fmla="*/ 147 h 177"/>
                <a:gd name="T40" fmla="*/ 28 w 28"/>
                <a:gd name="T41" fmla="*/ 148 h 177"/>
                <a:gd name="T42" fmla="*/ 28 w 28"/>
                <a:gd name="T43" fmla="*/ 135 h 177"/>
                <a:gd name="T44" fmla="*/ 22 w 28"/>
                <a:gd name="T45" fmla="*/ 134 h 177"/>
                <a:gd name="T46" fmla="*/ 22 w 28"/>
                <a:gd name="T47" fmla="*/ 104 h 177"/>
                <a:gd name="T48" fmla="*/ 28 w 28"/>
                <a:gd name="T49" fmla="*/ 105 h 177"/>
                <a:gd name="T50" fmla="*/ 28 w 28"/>
                <a:gd name="T51" fmla="*/ 92 h 177"/>
                <a:gd name="T52" fmla="*/ 22 w 28"/>
                <a:gd name="T53" fmla="*/ 91 h 177"/>
                <a:gd name="T54" fmla="*/ 22 w 28"/>
                <a:gd name="T55" fmla="*/ 61 h 177"/>
                <a:gd name="T56" fmla="*/ 28 w 28"/>
                <a:gd name="T57" fmla="*/ 62 h 177"/>
                <a:gd name="T58" fmla="*/ 28 w 28"/>
                <a:gd name="T59" fmla="*/ 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77">
                  <a:moveTo>
                    <a:pt x="28" y="7"/>
                  </a:moveTo>
                  <a:cubicBezTo>
                    <a:pt x="19" y="5"/>
                    <a:pt x="9" y="2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4" y="15"/>
                    <a:pt x="6" y="15"/>
                  </a:cubicBezTo>
                  <a:cubicBezTo>
                    <a:pt x="6" y="25"/>
                    <a:pt x="6" y="35"/>
                    <a:pt x="6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8"/>
                    <a:pt x="4" y="58"/>
                    <a:pt x="6" y="59"/>
                  </a:cubicBezTo>
                  <a:cubicBezTo>
                    <a:pt x="6" y="69"/>
                    <a:pt x="6" y="79"/>
                    <a:pt x="6" y="8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" y="102"/>
                    <a:pt x="4" y="102"/>
                    <a:pt x="6" y="102"/>
                  </a:cubicBezTo>
                  <a:cubicBezTo>
                    <a:pt x="6" y="112"/>
                    <a:pt x="6" y="122"/>
                    <a:pt x="6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9" y="146"/>
                    <a:pt x="19" y="147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2" y="167"/>
                    <a:pt x="22" y="157"/>
                    <a:pt x="22" y="147"/>
                  </a:cubicBezTo>
                  <a:cubicBezTo>
                    <a:pt x="24" y="147"/>
                    <a:pt x="26" y="147"/>
                    <a:pt x="28" y="148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24"/>
                    <a:pt x="22" y="114"/>
                    <a:pt x="22" y="104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81"/>
                    <a:pt x="22" y="71"/>
                    <a:pt x="22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7"/>
                    <a:pt x="28" y="7"/>
                    <a:pt x="28" y="7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" name="Freeform 262"/>
            <p:cNvSpPr>
              <a:spLocks/>
            </p:cNvSpPr>
            <p:nvPr/>
          </p:nvSpPr>
          <p:spPr bwMode="auto">
            <a:xfrm>
              <a:off x="3475" y="2246"/>
              <a:ext cx="18" cy="40"/>
            </a:xfrm>
            <a:custGeom>
              <a:avLst/>
              <a:gdLst>
                <a:gd name="T0" fmla="*/ 28 w 28"/>
                <a:gd name="T1" fmla="*/ 1 h 63"/>
                <a:gd name="T2" fmla="*/ 28 w 28"/>
                <a:gd name="T3" fmla="*/ 14 h 63"/>
                <a:gd name="T4" fmla="*/ 22 w 28"/>
                <a:gd name="T5" fmla="*/ 14 h 63"/>
                <a:gd name="T6" fmla="*/ 22 w 28"/>
                <a:gd name="T7" fmla="*/ 44 h 63"/>
                <a:gd name="T8" fmla="*/ 28 w 28"/>
                <a:gd name="T9" fmla="*/ 44 h 63"/>
                <a:gd name="T10" fmla="*/ 28 w 28"/>
                <a:gd name="T11" fmla="*/ 63 h 63"/>
                <a:gd name="T12" fmla="*/ 0 w 28"/>
                <a:gd name="T13" fmla="*/ 63 h 63"/>
                <a:gd name="T14" fmla="*/ 0 w 28"/>
                <a:gd name="T15" fmla="*/ 43 h 63"/>
                <a:gd name="T16" fmla="*/ 6 w 28"/>
                <a:gd name="T17" fmla="*/ 44 h 63"/>
                <a:gd name="T18" fmla="*/ 6 w 28"/>
                <a:gd name="T19" fmla="*/ 13 h 63"/>
                <a:gd name="T20" fmla="*/ 0 w 28"/>
                <a:gd name="T21" fmla="*/ 13 h 63"/>
                <a:gd name="T22" fmla="*/ 0 w 28"/>
                <a:gd name="T23" fmla="*/ 0 h 63"/>
                <a:gd name="T24" fmla="*/ 28 w 28"/>
                <a:gd name="T2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63">
                  <a:moveTo>
                    <a:pt x="28" y="1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4" y="14"/>
                    <a:pt x="22" y="14"/>
                  </a:cubicBezTo>
                  <a:cubicBezTo>
                    <a:pt x="22" y="24"/>
                    <a:pt x="22" y="34"/>
                    <a:pt x="22" y="44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4"/>
                    <a:pt x="4" y="44"/>
                    <a:pt x="6" y="44"/>
                  </a:cubicBezTo>
                  <a:cubicBezTo>
                    <a:pt x="6" y="34"/>
                    <a:pt x="6" y="23"/>
                    <a:pt x="6" y="13"/>
                  </a:cubicBezTo>
                  <a:cubicBezTo>
                    <a:pt x="4" y="13"/>
                    <a:pt x="2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9" y="1"/>
                    <a:pt x="28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8" name="Freeform 263"/>
            <p:cNvSpPr>
              <a:spLocks/>
            </p:cNvSpPr>
            <p:nvPr/>
          </p:nvSpPr>
          <p:spPr bwMode="auto">
            <a:xfrm>
              <a:off x="3424" y="1994"/>
              <a:ext cx="36" cy="292"/>
            </a:xfrm>
            <a:custGeom>
              <a:avLst/>
              <a:gdLst>
                <a:gd name="T0" fmla="*/ 0 w 56"/>
                <a:gd name="T1" fmla="*/ 455 h 455"/>
                <a:gd name="T2" fmla="*/ 56 w 56"/>
                <a:gd name="T3" fmla="*/ 455 h 455"/>
                <a:gd name="T4" fmla="*/ 56 w 56"/>
                <a:gd name="T5" fmla="*/ 28 h 455"/>
                <a:gd name="T6" fmla="*/ 29 w 56"/>
                <a:gd name="T7" fmla="*/ 38 h 455"/>
                <a:gd name="T8" fmla="*/ 29 w 56"/>
                <a:gd name="T9" fmla="*/ 11 h 455"/>
                <a:gd name="T10" fmla="*/ 0 w 56"/>
                <a:gd name="T11" fmla="*/ 0 h 455"/>
                <a:gd name="T12" fmla="*/ 0 w 56"/>
                <a:gd name="T13" fmla="*/ 19 h 455"/>
                <a:gd name="T14" fmla="*/ 7 w 56"/>
                <a:gd name="T15" fmla="*/ 22 h 455"/>
                <a:gd name="T16" fmla="*/ 7 w 56"/>
                <a:gd name="T17" fmla="*/ 55 h 455"/>
                <a:gd name="T18" fmla="*/ 0 w 56"/>
                <a:gd name="T19" fmla="*/ 52 h 455"/>
                <a:gd name="T20" fmla="*/ 0 w 56"/>
                <a:gd name="T21" fmla="*/ 66 h 455"/>
                <a:gd name="T22" fmla="*/ 7 w 56"/>
                <a:gd name="T23" fmla="*/ 69 h 455"/>
                <a:gd name="T24" fmla="*/ 7 w 56"/>
                <a:gd name="T25" fmla="*/ 102 h 455"/>
                <a:gd name="T26" fmla="*/ 0 w 56"/>
                <a:gd name="T27" fmla="*/ 100 h 455"/>
                <a:gd name="T28" fmla="*/ 0 w 56"/>
                <a:gd name="T29" fmla="*/ 114 h 455"/>
                <a:gd name="T30" fmla="*/ 7 w 56"/>
                <a:gd name="T31" fmla="*/ 116 h 455"/>
                <a:gd name="T32" fmla="*/ 7 w 56"/>
                <a:gd name="T33" fmla="*/ 133 h 455"/>
                <a:gd name="T34" fmla="*/ 7 w 56"/>
                <a:gd name="T35" fmla="*/ 149 h 455"/>
                <a:gd name="T36" fmla="*/ 0 w 56"/>
                <a:gd name="T37" fmla="*/ 147 h 455"/>
                <a:gd name="T38" fmla="*/ 0 w 56"/>
                <a:gd name="T39" fmla="*/ 210 h 455"/>
                <a:gd name="T40" fmla="*/ 7 w 56"/>
                <a:gd name="T41" fmla="*/ 211 h 455"/>
                <a:gd name="T42" fmla="*/ 7 w 56"/>
                <a:gd name="T43" fmla="*/ 244 h 455"/>
                <a:gd name="T44" fmla="*/ 0 w 56"/>
                <a:gd name="T45" fmla="*/ 243 h 455"/>
                <a:gd name="T46" fmla="*/ 0 w 56"/>
                <a:gd name="T47" fmla="*/ 257 h 455"/>
                <a:gd name="T48" fmla="*/ 7 w 56"/>
                <a:gd name="T49" fmla="*/ 259 h 455"/>
                <a:gd name="T50" fmla="*/ 7 w 56"/>
                <a:gd name="T51" fmla="*/ 292 h 455"/>
                <a:gd name="T52" fmla="*/ 0 w 56"/>
                <a:gd name="T53" fmla="*/ 291 h 455"/>
                <a:gd name="T54" fmla="*/ 0 w 56"/>
                <a:gd name="T55" fmla="*/ 305 h 455"/>
                <a:gd name="T56" fmla="*/ 7 w 56"/>
                <a:gd name="T57" fmla="*/ 306 h 455"/>
                <a:gd name="T58" fmla="*/ 7 w 56"/>
                <a:gd name="T59" fmla="*/ 339 h 455"/>
                <a:gd name="T60" fmla="*/ 0 w 56"/>
                <a:gd name="T61" fmla="*/ 338 h 455"/>
                <a:gd name="T62" fmla="*/ 0 w 56"/>
                <a:gd name="T63" fmla="*/ 353 h 455"/>
                <a:gd name="T64" fmla="*/ 7 w 56"/>
                <a:gd name="T65" fmla="*/ 353 h 455"/>
                <a:gd name="T66" fmla="*/ 7 w 56"/>
                <a:gd name="T67" fmla="*/ 386 h 455"/>
                <a:gd name="T68" fmla="*/ 0 w 56"/>
                <a:gd name="T69" fmla="*/ 386 h 455"/>
                <a:gd name="T70" fmla="*/ 0 w 56"/>
                <a:gd name="T71" fmla="*/ 401 h 455"/>
                <a:gd name="T72" fmla="*/ 7 w 56"/>
                <a:gd name="T73" fmla="*/ 401 h 455"/>
                <a:gd name="T74" fmla="*/ 7 w 56"/>
                <a:gd name="T75" fmla="*/ 434 h 455"/>
                <a:gd name="T76" fmla="*/ 0 w 56"/>
                <a:gd name="T77" fmla="*/ 434 h 455"/>
                <a:gd name="T78" fmla="*/ 0 w 56"/>
                <a:gd name="T7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455">
                  <a:moveTo>
                    <a:pt x="0" y="455"/>
                  </a:moveTo>
                  <a:cubicBezTo>
                    <a:pt x="56" y="455"/>
                    <a:pt x="56" y="455"/>
                    <a:pt x="56" y="45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33"/>
                    <a:pt x="7" y="44"/>
                    <a:pt x="7" y="5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7"/>
                    <a:pt x="5" y="68"/>
                    <a:pt x="7" y="69"/>
                  </a:cubicBezTo>
                  <a:cubicBezTo>
                    <a:pt x="7" y="80"/>
                    <a:pt x="7" y="91"/>
                    <a:pt x="7" y="102"/>
                  </a:cubicBezTo>
                  <a:cubicBezTo>
                    <a:pt x="5" y="101"/>
                    <a:pt x="2" y="100"/>
                    <a:pt x="0" y="10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22"/>
                    <a:pt x="7" y="127"/>
                    <a:pt x="7" y="133"/>
                  </a:cubicBezTo>
                  <a:cubicBezTo>
                    <a:pt x="7" y="138"/>
                    <a:pt x="7" y="144"/>
                    <a:pt x="7" y="14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7" y="211"/>
                    <a:pt x="7" y="211"/>
                    <a:pt x="7" y="211"/>
                  </a:cubicBezTo>
                  <a:cubicBezTo>
                    <a:pt x="7" y="222"/>
                    <a:pt x="7" y="233"/>
                    <a:pt x="7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7" y="259"/>
                    <a:pt x="7" y="259"/>
                    <a:pt x="7" y="259"/>
                  </a:cubicBezTo>
                  <a:cubicBezTo>
                    <a:pt x="7" y="270"/>
                    <a:pt x="7" y="281"/>
                    <a:pt x="7" y="29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" y="305"/>
                    <a:pt x="5" y="306"/>
                    <a:pt x="7" y="306"/>
                  </a:cubicBezTo>
                  <a:cubicBezTo>
                    <a:pt x="7" y="317"/>
                    <a:pt x="7" y="328"/>
                    <a:pt x="7" y="339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2" y="353"/>
                    <a:pt x="5" y="353"/>
                    <a:pt x="7" y="353"/>
                  </a:cubicBezTo>
                  <a:cubicBezTo>
                    <a:pt x="7" y="364"/>
                    <a:pt x="7" y="375"/>
                    <a:pt x="7" y="386"/>
                  </a:cubicBezTo>
                  <a:cubicBezTo>
                    <a:pt x="5" y="386"/>
                    <a:pt x="2" y="386"/>
                    <a:pt x="0" y="386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7" y="401"/>
                    <a:pt x="7" y="401"/>
                    <a:pt x="7" y="401"/>
                  </a:cubicBezTo>
                  <a:cubicBezTo>
                    <a:pt x="7" y="412"/>
                    <a:pt x="7" y="423"/>
                    <a:pt x="7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55"/>
                    <a:pt x="0" y="455"/>
                    <a:pt x="0" y="455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9" name="Freeform 264"/>
            <p:cNvSpPr>
              <a:spLocks/>
            </p:cNvSpPr>
            <p:nvPr/>
          </p:nvSpPr>
          <p:spPr bwMode="auto">
            <a:xfrm>
              <a:off x="3460" y="2012"/>
              <a:ext cx="15" cy="274"/>
            </a:xfrm>
            <a:custGeom>
              <a:avLst/>
              <a:gdLst>
                <a:gd name="T0" fmla="*/ 24 w 24"/>
                <a:gd name="T1" fmla="*/ 9 h 427"/>
                <a:gd name="T2" fmla="*/ 24 w 24"/>
                <a:gd name="T3" fmla="*/ 26 h 427"/>
                <a:gd name="T4" fmla="*/ 17 w 24"/>
                <a:gd name="T5" fmla="*/ 24 h 427"/>
                <a:gd name="T6" fmla="*/ 17 w 24"/>
                <a:gd name="T7" fmla="*/ 55 h 427"/>
                <a:gd name="T8" fmla="*/ 24 w 24"/>
                <a:gd name="T9" fmla="*/ 57 h 427"/>
                <a:gd name="T10" fmla="*/ 24 w 24"/>
                <a:gd name="T11" fmla="*/ 70 h 427"/>
                <a:gd name="T12" fmla="*/ 17 w 24"/>
                <a:gd name="T13" fmla="*/ 68 h 427"/>
                <a:gd name="T14" fmla="*/ 17 w 24"/>
                <a:gd name="T15" fmla="*/ 99 h 427"/>
                <a:gd name="T16" fmla="*/ 24 w 24"/>
                <a:gd name="T17" fmla="*/ 101 h 427"/>
                <a:gd name="T18" fmla="*/ 24 w 24"/>
                <a:gd name="T19" fmla="*/ 114 h 427"/>
                <a:gd name="T20" fmla="*/ 17 w 24"/>
                <a:gd name="T21" fmla="*/ 112 h 427"/>
                <a:gd name="T22" fmla="*/ 17 w 24"/>
                <a:gd name="T23" fmla="*/ 143 h 427"/>
                <a:gd name="T24" fmla="*/ 24 w 24"/>
                <a:gd name="T25" fmla="*/ 145 h 427"/>
                <a:gd name="T26" fmla="*/ 24 w 24"/>
                <a:gd name="T27" fmla="*/ 158 h 427"/>
                <a:gd name="T28" fmla="*/ 17 w 24"/>
                <a:gd name="T29" fmla="*/ 156 h 427"/>
                <a:gd name="T30" fmla="*/ 17 w 24"/>
                <a:gd name="T31" fmla="*/ 187 h 427"/>
                <a:gd name="T32" fmla="*/ 24 w 24"/>
                <a:gd name="T33" fmla="*/ 188 h 427"/>
                <a:gd name="T34" fmla="*/ 24 w 24"/>
                <a:gd name="T35" fmla="*/ 202 h 427"/>
                <a:gd name="T36" fmla="*/ 17 w 24"/>
                <a:gd name="T37" fmla="*/ 200 h 427"/>
                <a:gd name="T38" fmla="*/ 17 w 24"/>
                <a:gd name="T39" fmla="*/ 231 h 427"/>
                <a:gd name="T40" fmla="*/ 24 w 24"/>
                <a:gd name="T41" fmla="*/ 232 h 427"/>
                <a:gd name="T42" fmla="*/ 24 w 24"/>
                <a:gd name="T43" fmla="*/ 245 h 427"/>
                <a:gd name="T44" fmla="*/ 17 w 24"/>
                <a:gd name="T45" fmla="*/ 244 h 427"/>
                <a:gd name="T46" fmla="*/ 17 w 24"/>
                <a:gd name="T47" fmla="*/ 275 h 427"/>
                <a:gd name="T48" fmla="*/ 24 w 24"/>
                <a:gd name="T49" fmla="*/ 276 h 427"/>
                <a:gd name="T50" fmla="*/ 24 w 24"/>
                <a:gd name="T51" fmla="*/ 289 h 427"/>
                <a:gd name="T52" fmla="*/ 17 w 24"/>
                <a:gd name="T53" fmla="*/ 288 h 427"/>
                <a:gd name="T54" fmla="*/ 17 w 24"/>
                <a:gd name="T55" fmla="*/ 319 h 427"/>
                <a:gd name="T56" fmla="*/ 24 w 24"/>
                <a:gd name="T57" fmla="*/ 320 h 427"/>
                <a:gd name="T58" fmla="*/ 24 w 24"/>
                <a:gd name="T59" fmla="*/ 333 h 427"/>
                <a:gd name="T60" fmla="*/ 17 w 24"/>
                <a:gd name="T61" fmla="*/ 333 h 427"/>
                <a:gd name="T62" fmla="*/ 17 w 24"/>
                <a:gd name="T63" fmla="*/ 363 h 427"/>
                <a:gd name="T64" fmla="*/ 24 w 24"/>
                <a:gd name="T65" fmla="*/ 364 h 427"/>
                <a:gd name="T66" fmla="*/ 24 w 24"/>
                <a:gd name="T67" fmla="*/ 377 h 427"/>
                <a:gd name="T68" fmla="*/ 17 w 24"/>
                <a:gd name="T69" fmla="*/ 377 h 427"/>
                <a:gd name="T70" fmla="*/ 17 w 24"/>
                <a:gd name="T71" fmla="*/ 407 h 427"/>
                <a:gd name="T72" fmla="*/ 24 w 24"/>
                <a:gd name="T73" fmla="*/ 407 h 427"/>
                <a:gd name="T74" fmla="*/ 24 w 24"/>
                <a:gd name="T75" fmla="*/ 427 h 427"/>
                <a:gd name="T76" fmla="*/ 0 w 24"/>
                <a:gd name="T77" fmla="*/ 427 h 427"/>
                <a:gd name="T78" fmla="*/ 0 w 24"/>
                <a:gd name="T79" fmla="*/ 213 h 427"/>
                <a:gd name="T80" fmla="*/ 0 w 24"/>
                <a:gd name="T81" fmla="*/ 0 h 427"/>
                <a:gd name="T82" fmla="*/ 24 w 24"/>
                <a:gd name="T83" fmla="*/ 9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7">
                  <a:moveTo>
                    <a:pt x="24" y="9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34"/>
                    <a:pt x="17" y="44"/>
                    <a:pt x="17" y="55"/>
                  </a:cubicBezTo>
                  <a:cubicBezTo>
                    <a:pt x="20" y="55"/>
                    <a:pt x="22" y="56"/>
                    <a:pt x="24" y="57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78"/>
                    <a:pt x="17" y="89"/>
                    <a:pt x="17" y="99"/>
                  </a:cubicBezTo>
                  <a:cubicBezTo>
                    <a:pt x="20" y="99"/>
                    <a:pt x="22" y="100"/>
                    <a:pt x="24" y="101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2" y="113"/>
                    <a:pt x="20" y="113"/>
                    <a:pt x="17" y="112"/>
                  </a:cubicBezTo>
                  <a:cubicBezTo>
                    <a:pt x="17" y="122"/>
                    <a:pt x="17" y="133"/>
                    <a:pt x="17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67"/>
                    <a:pt x="17" y="177"/>
                    <a:pt x="17" y="187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202"/>
                    <a:pt x="24" y="202"/>
                    <a:pt x="24" y="202"/>
                  </a:cubicBezTo>
                  <a:cubicBezTo>
                    <a:pt x="22" y="201"/>
                    <a:pt x="20" y="201"/>
                    <a:pt x="17" y="200"/>
                  </a:cubicBezTo>
                  <a:cubicBezTo>
                    <a:pt x="17" y="211"/>
                    <a:pt x="17" y="221"/>
                    <a:pt x="17" y="231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2" y="245"/>
                    <a:pt x="20" y="245"/>
                    <a:pt x="17" y="244"/>
                  </a:cubicBezTo>
                  <a:cubicBezTo>
                    <a:pt x="17" y="255"/>
                    <a:pt x="17" y="265"/>
                    <a:pt x="17" y="275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2" y="289"/>
                    <a:pt x="20" y="289"/>
                    <a:pt x="17" y="288"/>
                  </a:cubicBezTo>
                  <a:cubicBezTo>
                    <a:pt x="17" y="299"/>
                    <a:pt x="17" y="309"/>
                    <a:pt x="17" y="319"/>
                  </a:cubicBezTo>
                  <a:cubicBezTo>
                    <a:pt x="24" y="320"/>
                    <a:pt x="24" y="320"/>
                    <a:pt x="24" y="320"/>
                  </a:cubicBezTo>
                  <a:cubicBezTo>
                    <a:pt x="24" y="333"/>
                    <a:pt x="24" y="333"/>
                    <a:pt x="24" y="333"/>
                  </a:cubicBezTo>
                  <a:cubicBezTo>
                    <a:pt x="17" y="333"/>
                    <a:pt x="17" y="333"/>
                    <a:pt x="17" y="333"/>
                  </a:cubicBezTo>
                  <a:cubicBezTo>
                    <a:pt x="17" y="343"/>
                    <a:pt x="17" y="353"/>
                    <a:pt x="17" y="363"/>
                  </a:cubicBezTo>
                  <a:cubicBezTo>
                    <a:pt x="24" y="364"/>
                    <a:pt x="24" y="364"/>
                    <a:pt x="24" y="364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22" y="377"/>
                    <a:pt x="20" y="377"/>
                    <a:pt x="17" y="377"/>
                  </a:cubicBezTo>
                  <a:cubicBezTo>
                    <a:pt x="17" y="387"/>
                    <a:pt x="17" y="397"/>
                    <a:pt x="17" y="407"/>
                  </a:cubicBezTo>
                  <a:cubicBezTo>
                    <a:pt x="20" y="407"/>
                    <a:pt x="22" y="407"/>
                    <a:pt x="24" y="407"/>
                  </a:cubicBezTo>
                  <a:cubicBezTo>
                    <a:pt x="24" y="427"/>
                    <a:pt x="24" y="427"/>
                    <a:pt x="24" y="427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42"/>
                    <a:pt x="0" y="71"/>
                    <a:pt x="0" y="0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0" name="Freeform 265"/>
            <p:cNvSpPr>
              <a:spLocks/>
            </p:cNvSpPr>
            <p:nvPr/>
          </p:nvSpPr>
          <p:spPr bwMode="auto">
            <a:xfrm>
              <a:off x="3402" y="2272"/>
              <a:ext cx="22" cy="14"/>
            </a:xfrm>
            <a:custGeom>
              <a:avLst/>
              <a:gdLst>
                <a:gd name="T0" fmla="*/ 0 w 35"/>
                <a:gd name="T1" fmla="*/ 22 h 22"/>
                <a:gd name="T2" fmla="*/ 35 w 35"/>
                <a:gd name="T3" fmla="*/ 22 h 22"/>
                <a:gd name="T4" fmla="*/ 35 w 35"/>
                <a:gd name="T5" fmla="*/ 1 h 22"/>
                <a:gd name="T6" fmla="*/ 0 w 35"/>
                <a:gd name="T7" fmla="*/ 0 h 22"/>
                <a:gd name="T8" fmla="*/ 0 w 3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0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3" y="1"/>
                    <a:pt x="12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1" name="Freeform 266"/>
            <p:cNvSpPr>
              <a:spLocks/>
            </p:cNvSpPr>
            <p:nvPr/>
          </p:nvSpPr>
          <p:spPr bwMode="auto">
            <a:xfrm>
              <a:off x="3402" y="1985"/>
              <a:ext cx="22" cy="21"/>
            </a:xfrm>
            <a:custGeom>
              <a:avLst/>
              <a:gdLst>
                <a:gd name="T0" fmla="*/ 35 w 35"/>
                <a:gd name="T1" fmla="*/ 14 h 33"/>
                <a:gd name="T2" fmla="*/ 0 w 35"/>
                <a:gd name="T3" fmla="*/ 0 h 33"/>
                <a:gd name="T4" fmla="*/ 0 w 35"/>
                <a:gd name="T5" fmla="*/ 20 h 33"/>
                <a:gd name="T6" fmla="*/ 35 w 35"/>
                <a:gd name="T7" fmla="*/ 33 h 33"/>
                <a:gd name="T8" fmla="*/ 35 w 35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" y="24"/>
                    <a:pt x="23" y="28"/>
                    <a:pt x="35" y="33"/>
                  </a:cubicBezTo>
                  <a:cubicBezTo>
                    <a:pt x="35" y="14"/>
                    <a:pt x="35" y="14"/>
                    <a:pt x="35" y="1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2" name="Freeform 267"/>
            <p:cNvSpPr>
              <a:spLocks/>
            </p:cNvSpPr>
            <p:nvPr/>
          </p:nvSpPr>
          <p:spPr bwMode="auto">
            <a:xfrm>
              <a:off x="3402" y="1998"/>
              <a:ext cx="22" cy="69"/>
            </a:xfrm>
            <a:custGeom>
              <a:avLst/>
              <a:gdLst>
                <a:gd name="T0" fmla="*/ 35 w 35"/>
                <a:gd name="T1" fmla="*/ 46 h 108"/>
                <a:gd name="T2" fmla="*/ 35 w 35"/>
                <a:gd name="T3" fmla="*/ 60 h 108"/>
                <a:gd name="T4" fmla="*/ 27 w 35"/>
                <a:gd name="T5" fmla="*/ 58 h 108"/>
                <a:gd name="T6" fmla="*/ 27 w 35"/>
                <a:gd name="T7" fmla="*/ 91 h 108"/>
                <a:gd name="T8" fmla="*/ 35 w 35"/>
                <a:gd name="T9" fmla="*/ 94 h 108"/>
                <a:gd name="T10" fmla="*/ 35 w 35"/>
                <a:gd name="T11" fmla="*/ 108 h 108"/>
                <a:gd name="T12" fmla="*/ 17 w 35"/>
                <a:gd name="T13" fmla="*/ 103 h 108"/>
                <a:gd name="T14" fmla="*/ 0 w 35"/>
                <a:gd name="T15" fmla="*/ 98 h 108"/>
                <a:gd name="T16" fmla="*/ 0 w 35"/>
                <a:gd name="T17" fmla="*/ 83 h 108"/>
                <a:gd name="T18" fmla="*/ 8 w 35"/>
                <a:gd name="T19" fmla="*/ 86 h 108"/>
                <a:gd name="T20" fmla="*/ 8 w 35"/>
                <a:gd name="T21" fmla="*/ 52 h 108"/>
                <a:gd name="T22" fmla="*/ 0 w 35"/>
                <a:gd name="T23" fmla="*/ 49 h 108"/>
                <a:gd name="T24" fmla="*/ 0 w 35"/>
                <a:gd name="T25" fmla="*/ 34 h 108"/>
                <a:gd name="T26" fmla="*/ 8 w 35"/>
                <a:gd name="T27" fmla="*/ 37 h 108"/>
                <a:gd name="T28" fmla="*/ 8 w 35"/>
                <a:gd name="T29" fmla="*/ 3 h 108"/>
                <a:gd name="T30" fmla="*/ 0 w 35"/>
                <a:gd name="T31" fmla="*/ 0 h 108"/>
                <a:gd name="T32" fmla="*/ 0 w 35"/>
                <a:gd name="T33" fmla="*/ 34 h 108"/>
                <a:gd name="T34" fmla="*/ 35 w 35"/>
                <a:gd name="T35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08">
                  <a:moveTo>
                    <a:pt x="35" y="46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2" y="60"/>
                    <a:pt x="29" y="59"/>
                    <a:pt x="27" y="58"/>
                  </a:cubicBezTo>
                  <a:cubicBezTo>
                    <a:pt x="27" y="69"/>
                    <a:pt x="27" y="80"/>
                    <a:pt x="27" y="91"/>
                  </a:cubicBezTo>
                  <a:cubicBezTo>
                    <a:pt x="29" y="92"/>
                    <a:pt x="32" y="93"/>
                    <a:pt x="35" y="94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29" y="106"/>
                    <a:pt x="23" y="105"/>
                    <a:pt x="17" y="103"/>
                  </a:cubicBezTo>
                  <a:cubicBezTo>
                    <a:pt x="12" y="101"/>
                    <a:pt x="6" y="100"/>
                    <a:pt x="0" y="9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74"/>
                    <a:pt x="8" y="63"/>
                    <a:pt x="8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35"/>
                    <a:pt x="5" y="36"/>
                    <a:pt x="8" y="37"/>
                  </a:cubicBezTo>
                  <a:cubicBezTo>
                    <a:pt x="8" y="25"/>
                    <a:pt x="8" y="14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8"/>
                    <a:pt x="23" y="42"/>
                    <a:pt x="35" y="46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3" name="Freeform 268"/>
            <p:cNvSpPr>
              <a:spLocks/>
            </p:cNvSpPr>
            <p:nvPr/>
          </p:nvSpPr>
          <p:spPr bwMode="auto">
            <a:xfrm>
              <a:off x="3402" y="2061"/>
              <a:ext cx="22" cy="68"/>
            </a:xfrm>
            <a:custGeom>
              <a:avLst/>
              <a:gdLst>
                <a:gd name="T0" fmla="*/ 35 w 35"/>
                <a:gd name="T1" fmla="*/ 43 h 106"/>
                <a:gd name="T2" fmla="*/ 17 w 35"/>
                <a:gd name="T3" fmla="*/ 39 h 106"/>
                <a:gd name="T4" fmla="*/ 0 w 35"/>
                <a:gd name="T5" fmla="*/ 34 h 106"/>
                <a:gd name="T6" fmla="*/ 0 w 35"/>
                <a:gd name="T7" fmla="*/ 0 h 106"/>
                <a:gd name="T8" fmla="*/ 8 w 35"/>
                <a:gd name="T9" fmla="*/ 2 h 106"/>
                <a:gd name="T10" fmla="*/ 8 w 35"/>
                <a:gd name="T11" fmla="*/ 36 h 106"/>
                <a:gd name="T12" fmla="*/ 0 w 35"/>
                <a:gd name="T13" fmla="*/ 34 h 106"/>
                <a:gd name="T14" fmla="*/ 0 w 35"/>
                <a:gd name="T15" fmla="*/ 49 h 106"/>
                <a:gd name="T16" fmla="*/ 8 w 35"/>
                <a:gd name="T17" fmla="*/ 51 h 106"/>
                <a:gd name="T18" fmla="*/ 8 w 35"/>
                <a:gd name="T19" fmla="*/ 85 h 106"/>
                <a:gd name="T20" fmla="*/ 0 w 35"/>
                <a:gd name="T21" fmla="*/ 84 h 106"/>
                <a:gd name="T22" fmla="*/ 0 w 35"/>
                <a:gd name="T23" fmla="*/ 49 h 106"/>
                <a:gd name="T24" fmla="*/ 8 w 35"/>
                <a:gd name="T25" fmla="*/ 51 h 106"/>
                <a:gd name="T26" fmla="*/ 8 w 35"/>
                <a:gd name="T27" fmla="*/ 85 h 106"/>
                <a:gd name="T28" fmla="*/ 0 w 35"/>
                <a:gd name="T29" fmla="*/ 84 h 106"/>
                <a:gd name="T30" fmla="*/ 0 w 35"/>
                <a:gd name="T31" fmla="*/ 98 h 106"/>
                <a:gd name="T32" fmla="*/ 35 w 35"/>
                <a:gd name="T33" fmla="*/ 106 h 106"/>
                <a:gd name="T34" fmla="*/ 35 w 35"/>
                <a:gd name="T35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06">
                  <a:moveTo>
                    <a:pt x="35" y="43"/>
                  </a:moveTo>
                  <a:cubicBezTo>
                    <a:pt x="29" y="42"/>
                    <a:pt x="23" y="40"/>
                    <a:pt x="17" y="39"/>
                  </a:cubicBezTo>
                  <a:cubicBezTo>
                    <a:pt x="12" y="37"/>
                    <a:pt x="6" y="36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5" y="2"/>
                    <a:pt x="8" y="2"/>
                  </a:cubicBezTo>
                  <a:cubicBezTo>
                    <a:pt x="8" y="14"/>
                    <a:pt x="8" y="25"/>
                    <a:pt x="8" y="36"/>
                  </a:cubicBezTo>
                  <a:cubicBezTo>
                    <a:pt x="5" y="36"/>
                    <a:pt x="3" y="35"/>
                    <a:pt x="0" y="3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3"/>
                    <a:pt x="8" y="74"/>
                    <a:pt x="8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50"/>
                    <a:pt x="5" y="51"/>
                    <a:pt x="8" y="51"/>
                  </a:cubicBezTo>
                  <a:cubicBezTo>
                    <a:pt x="8" y="63"/>
                    <a:pt x="8" y="74"/>
                    <a:pt x="8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101"/>
                    <a:pt x="23" y="103"/>
                    <a:pt x="35" y="106"/>
                  </a:cubicBezTo>
                  <a:cubicBezTo>
                    <a:pt x="35" y="43"/>
                    <a:pt x="35" y="43"/>
                    <a:pt x="35" y="43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269"/>
            <p:cNvSpPr>
              <a:spLocks/>
            </p:cNvSpPr>
            <p:nvPr/>
          </p:nvSpPr>
          <p:spPr bwMode="auto">
            <a:xfrm>
              <a:off x="3402" y="2124"/>
              <a:ext cx="22" cy="86"/>
            </a:xfrm>
            <a:custGeom>
              <a:avLst/>
              <a:gdLst>
                <a:gd name="T0" fmla="*/ 35 w 35"/>
                <a:gd name="T1" fmla="*/ 41 h 134"/>
                <a:gd name="T2" fmla="*/ 35 w 35"/>
                <a:gd name="T3" fmla="*/ 55 h 134"/>
                <a:gd name="T4" fmla="*/ 27 w 35"/>
                <a:gd name="T5" fmla="*/ 54 h 134"/>
                <a:gd name="T6" fmla="*/ 27 w 35"/>
                <a:gd name="T7" fmla="*/ 87 h 134"/>
                <a:gd name="T8" fmla="*/ 35 w 35"/>
                <a:gd name="T9" fmla="*/ 89 h 134"/>
                <a:gd name="T10" fmla="*/ 35 w 35"/>
                <a:gd name="T11" fmla="*/ 103 h 134"/>
                <a:gd name="T12" fmla="*/ 17 w 35"/>
                <a:gd name="T13" fmla="*/ 101 h 134"/>
                <a:gd name="T14" fmla="*/ 0 w 35"/>
                <a:gd name="T15" fmla="*/ 99 h 134"/>
                <a:gd name="T16" fmla="*/ 0 w 35"/>
                <a:gd name="T17" fmla="*/ 133 h 134"/>
                <a:gd name="T18" fmla="*/ 8 w 35"/>
                <a:gd name="T19" fmla="*/ 134 h 134"/>
                <a:gd name="T20" fmla="*/ 8 w 35"/>
                <a:gd name="T21" fmla="*/ 100 h 134"/>
                <a:gd name="T22" fmla="*/ 0 w 35"/>
                <a:gd name="T23" fmla="*/ 99 h 134"/>
                <a:gd name="T24" fmla="*/ 0 w 35"/>
                <a:gd name="T25" fmla="*/ 84 h 134"/>
                <a:gd name="T26" fmla="*/ 8 w 35"/>
                <a:gd name="T27" fmla="*/ 85 h 134"/>
                <a:gd name="T28" fmla="*/ 8 w 35"/>
                <a:gd name="T29" fmla="*/ 51 h 134"/>
                <a:gd name="T30" fmla="*/ 0 w 35"/>
                <a:gd name="T31" fmla="*/ 50 h 134"/>
                <a:gd name="T32" fmla="*/ 0 w 35"/>
                <a:gd name="T33" fmla="*/ 35 h 134"/>
                <a:gd name="T34" fmla="*/ 8 w 35"/>
                <a:gd name="T35" fmla="*/ 36 h 134"/>
                <a:gd name="T36" fmla="*/ 8 w 35"/>
                <a:gd name="T37" fmla="*/ 2 h 134"/>
                <a:gd name="T38" fmla="*/ 0 w 35"/>
                <a:gd name="T39" fmla="*/ 0 h 134"/>
                <a:gd name="T40" fmla="*/ 0 w 35"/>
                <a:gd name="T41" fmla="*/ 35 h 134"/>
                <a:gd name="T42" fmla="*/ 35 w 35"/>
                <a:gd name="T43" fmla="*/ 4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134">
                  <a:moveTo>
                    <a:pt x="35" y="41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65"/>
                    <a:pt x="27" y="76"/>
                    <a:pt x="27" y="87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29" y="102"/>
                    <a:pt x="23" y="102"/>
                    <a:pt x="17" y="101"/>
                  </a:cubicBezTo>
                  <a:cubicBezTo>
                    <a:pt x="12" y="100"/>
                    <a:pt x="6" y="99"/>
                    <a:pt x="0" y="9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22"/>
                    <a:pt x="8" y="111"/>
                    <a:pt x="8" y="100"/>
                  </a:cubicBezTo>
                  <a:cubicBezTo>
                    <a:pt x="5" y="99"/>
                    <a:pt x="3" y="99"/>
                    <a:pt x="0" y="9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4"/>
                    <a:pt x="8" y="62"/>
                    <a:pt x="8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5" y="36"/>
                    <a:pt x="8" y="36"/>
                  </a:cubicBezTo>
                  <a:cubicBezTo>
                    <a:pt x="8" y="25"/>
                    <a:pt x="8" y="13"/>
                    <a:pt x="8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7"/>
                    <a:pt x="23" y="39"/>
                    <a:pt x="35" y="4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5" name="Freeform 270"/>
            <p:cNvSpPr>
              <a:spLocks/>
            </p:cNvSpPr>
            <p:nvPr/>
          </p:nvSpPr>
          <p:spPr bwMode="auto">
            <a:xfrm>
              <a:off x="3402" y="2209"/>
              <a:ext cx="22" cy="63"/>
            </a:xfrm>
            <a:custGeom>
              <a:avLst/>
              <a:gdLst>
                <a:gd name="T0" fmla="*/ 35 w 35"/>
                <a:gd name="T1" fmla="*/ 3 h 98"/>
                <a:gd name="T2" fmla="*/ 35 w 35"/>
                <a:gd name="T3" fmla="*/ 18 h 98"/>
                <a:gd name="T4" fmla="*/ 27 w 35"/>
                <a:gd name="T5" fmla="*/ 17 h 98"/>
                <a:gd name="T6" fmla="*/ 27 w 35"/>
                <a:gd name="T7" fmla="*/ 51 h 98"/>
                <a:gd name="T8" fmla="*/ 35 w 35"/>
                <a:gd name="T9" fmla="*/ 51 h 98"/>
                <a:gd name="T10" fmla="*/ 35 w 35"/>
                <a:gd name="T11" fmla="*/ 66 h 98"/>
                <a:gd name="T12" fmla="*/ 0 w 35"/>
                <a:gd name="T13" fmla="*/ 64 h 98"/>
                <a:gd name="T14" fmla="*/ 0 w 35"/>
                <a:gd name="T15" fmla="*/ 98 h 98"/>
                <a:gd name="T16" fmla="*/ 8 w 35"/>
                <a:gd name="T17" fmla="*/ 98 h 98"/>
                <a:gd name="T18" fmla="*/ 8 w 35"/>
                <a:gd name="T19" fmla="*/ 64 h 98"/>
                <a:gd name="T20" fmla="*/ 0 w 35"/>
                <a:gd name="T21" fmla="*/ 64 h 98"/>
                <a:gd name="T22" fmla="*/ 0 w 35"/>
                <a:gd name="T23" fmla="*/ 0 h 98"/>
                <a:gd name="T24" fmla="*/ 17 w 35"/>
                <a:gd name="T25" fmla="*/ 2 h 98"/>
                <a:gd name="T26" fmla="*/ 35 w 35"/>
                <a:gd name="T27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98">
                  <a:moveTo>
                    <a:pt x="35" y="3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2" y="18"/>
                    <a:pt x="29" y="17"/>
                    <a:pt x="27" y="17"/>
                  </a:cubicBezTo>
                  <a:cubicBezTo>
                    <a:pt x="27" y="28"/>
                    <a:pt x="27" y="39"/>
                    <a:pt x="27" y="51"/>
                  </a:cubicBezTo>
                  <a:cubicBezTo>
                    <a:pt x="29" y="51"/>
                    <a:pt x="32" y="51"/>
                    <a:pt x="35" y="51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3" y="65"/>
                    <a:pt x="12" y="64"/>
                    <a:pt x="0" y="6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87"/>
                    <a:pt x="8" y="76"/>
                    <a:pt x="8" y="64"/>
                  </a:cubicBezTo>
                  <a:cubicBezTo>
                    <a:pt x="5" y="64"/>
                    <a:pt x="3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17" y="2"/>
                    <a:pt x="17" y="2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6" name="Freeform 271"/>
            <p:cNvSpPr>
              <a:spLocks/>
            </p:cNvSpPr>
            <p:nvPr/>
          </p:nvSpPr>
          <p:spPr bwMode="auto">
            <a:xfrm>
              <a:off x="3380" y="2152"/>
              <a:ext cx="22" cy="134"/>
            </a:xfrm>
            <a:custGeom>
              <a:avLst/>
              <a:gdLst>
                <a:gd name="T0" fmla="*/ 0 w 34"/>
                <a:gd name="T1" fmla="*/ 209 h 209"/>
                <a:gd name="T2" fmla="*/ 34 w 34"/>
                <a:gd name="T3" fmla="*/ 209 h 209"/>
                <a:gd name="T4" fmla="*/ 34 w 34"/>
                <a:gd name="T5" fmla="*/ 187 h 209"/>
                <a:gd name="T6" fmla="*/ 17 w 34"/>
                <a:gd name="T7" fmla="*/ 187 h 209"/>
                <a:gd name="T8" fmla="*/ 0 w 34"/>
                <a:gd name="T9" fmla="*/ 187 h 209"/>
                <a:gd name="T10" fmla="*/ 0 w 34"/>
                <a:gd name="T11" fmla="*/ 151 h 209"/>
                <a:gd name="T12" fmla="*/ 17 w 34"/>
                <a:gd name="T13" fmla="*/ 152 h 209"/>
                <a:gd name="T14" fmla="*/ 34 w 34"/>
                <a:gd name="T15" fmla="*/ 153 h 209"/>
                <a:gd name="T16" fmla="*/ 34 w 34"/>
                <a:gd name="T17" fmla="*/ 187 h 209"/>
                <a:gd name="T18" fmla="*/ 26 w 34"/>
                <a:gd name="T19" fmla="*/ 187 h 209"/>
                <a:gd name="T20" fmla="*/ 26 w 34"/>
                <a:gd name="T21" fmla="*/ 153 h 209"/>
                <a:gd name="T22" fmla="*/ 34 w 34"/>
                <a:gd name="T23" fmla="*/ 153 h 209"/>
                <a:gd name="T24" fmla="*/ 34 w 34"/>
                <a:gd name="T25" fmla="*/ 89 h 209"/>
                <a:gd name="T26" fmla="*/ 26 w 34"/>
                <a:gd name="T27" fmla="*/ 88 h 209"/>
                <a:gd name="T28" fmla="*/ 26 w 34"/>
                <a:gd name="T29" fmla="*/ 54 h 209"/>
                <a:gd name="T30" fmla="*/ 34 w 34"/>
                <a:gd name="T31" fmla="*/ 55 h 209"/>
                <a:gd name="T32" fmla="*/ 34 w 34"/>
                <a:gd name="T33" fmla="*/ 40 h 209"/>
                <a:gd name="T34" fmla="*/ 0 w 34"/>
                <a:gd name="T35" fmla="*/ 35 h 209"/>
                <a:gd name="T36" fmla="*/ 0 w 34"/>
                <a:gd name="T37" fmla="*/ 0 h 209"/>
                <a:gd name="T38" fmla="*/ 7 w 34"/>
                <a:gd name="T39" fmla="*/ 1 h 209"/>
                <a:gd name="T40" fmla="*/ 7 w 34"/>
                <a:gd name="T41" fmla="*/ 36 h 209"/>
                <a:gd name="T42" fmla="*/ 0 w 34"/>
                <a:gd name="T43" fmla="*/ 35 h 209"/>
                <a:gd name="T44" fmla="*/ 0 w 34"/>
                <a:gd name="T45" fmla="*/ 101 h 209"/>
                <a:gd name="T46" fmla="*/ 7 w 34"/>
                <a:gd name="T47" fmla="*/ 101 h 209"/>
                <a:gd name="T48" fmla="*/ 7 w 34"/>
                <a:gd name="T49" fmla="*/ 136 h 209"/>
                <a:gd name="T50" fmla="*/ 0 w 34"/>
                <a:gd name="T51" fmla="*/ 136 h 209"/>
                <a:gd name="T52" fmla="*/ 0 w 34"/>
                <a:gd name="T53" fmla="*/ 151 h 209"/>
                <a:gd name="T54" fmla="*/ 7 w 34"/>
                <a:gd name="T55" fmla="*/ 152 h 209"/>
                <a:gd name="T56" fmla="*/ 7 w 34"/>
                <a:gd name="T57" fmla="*/ 187 h 209"/>
                <a:gd name="T58" fmla="*/ 0 w 34"/>
                <a:gd name="T59" fmla="*/ 187 h 209"/>
                <a:gd name="T60" fmla="*/ 0 w 34"/>
                <a:gd name="T6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209">
                  <a:moveTo>
                    <a:pt x="0" y="209"/>
                  </a:moveTo>
                  <a:cubicBezTo>
                    <a:pt x="34" y="209"/>
                    <a:pt x="34" y="209"/>
                    <a:pt x="34" y="209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6" y="176"/>
                    <a:pt x="26" y="164"/>
                    <a:pt x="26" y="153"/>
                  </a:cubicBezTo>
                  <a:cubicBezTo>
                    <a:pt x="29" y="153"/>
                    <a:pt x="31" y="153"/>
                    <a:pt x="34" y="153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77"/>
                    <a:pt x="26" y="65"/>
                    <a:pt x="26" y="54"/>
                  </a:cubicBezTo>
                  <a:cubicBezTo>
                    <a:pt x="29" y="54"/>
                    <a:pt x="31" y="54"/>
                    <a:pt x="34" y="55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1"/>
                    <a:pt x="7" y="1"/>
                  </a:cubicBezTo>
                  <a:cubicBezTo>
                    <a:pt x="7" y="13"/>
                    <a:pt x="7" y="24"/>
                    <a:pt x="7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13"/>
                    <a:pt x="7" y="125"/>
                    <a:pt x="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5" y="152"/>
                    <a:pt x="7" y="152"/>
                  </a:cubicBezTo>
                  <a:cubicBezTo>
                    <a:pt x="7" y="163"/>
                    <a:pt x="7" y="175"/>
                    <a:pt x="7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9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272"/>
            <p:cNvSpPr>
              <a:spLocks/>
            </p:cNvSpPr>
            <p:nvPr/>
          </p:nvSpPr>
          <p:spPr bwMode="auto">
            <a:xfrm>
              <a:off x="3380" y="1977"/>
              <a:ext cx="22" cy="21"/>
            </a:xfrm>
            <a:custGeom>
              <a:avLst/>
              <a:gdLst>
                <a:gd name="T0" fmla="*/ 34 w 34"/>
                <a:gd name="T1" fmla="*/ 13 h 33"/>
                <a:gd name="T2" fmla="*/ 0 w 34"/>
                <a:gd name="T3" fmla="*/ 0 h 33"/>
                <a:gd name="T4" fmla="*/ 0 w 34"/>
                <a:gd name="T5" fmla="*/ 20 h 33"/>
                <a:gd name="T6" fmla="*/ 34 w 34"/>
                <a:gd name="T7" fmla="*/ 33 h 33"/>
                <a:gd name="T8" fmla="*/ 34 w 34"/>
                <a:gd name="T9" fmla="*/ 33 h 33"/>
                <a:gd name="T10" fmla="*/ 34 w 34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3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1" y="24"/>
                    <a:pt x="23" y="29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13"/>
                    <a:pt x="34" y="13"/>
                    <a:pt x="34" y="13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8" name="Freeform 273"/>
            <p:cNvSpPr>
              <a:spLocks/>
            </p:cNvSpPr>
            <p:nvPr/>
          </p:nvSpPr>
          <p:spPr bwMode="auto">
            <a:xfrm>
              <a:off x="3380" y="1990"/>
              <a:ext cx="22" cy="56"/>
            </a:xfrm>
            <a:custGeom>
              <a:avLst/>
              <a:gdLst>
                <a:gd name="T0" fmla="*/ 34 w 34"/>
                <a:gd name="T1" fmla="*/ 13 h 88"/>
                <a:gd name="T2" fmla="*/ 34 w 34"/>
                <a:gd name="T3" fmla="*/ 47 h 88"/>
                <a:gd name="T4" fmla="*/ 34 w 34"/>
                <a:gd name="T5" fmla="*/ 47 h 88"/>
                <a:gd name="T6" fmla="*/ 0 w 34"/>
                <a:gd name="T7" fmla="*/ 35 h 88"/>
                <a:gd name="T8" fmla="*/ 0 w 34"/>
                <a:gd name="T9" fmla="*/ 0 h 88"/>
                <a:gd name="T10" fmla="*/ 7 w 34"/>
                <a:gd name="T11" fmla="*/ 3 h 88"/>
                <a:gd name="T12" fmla="*/ 7 w 34"/>
                <a:gd name="T13" fmla="*/ 38 h 88"/>
                <a:gd name="T14" fmla="*/ 0 w 34"/>
                <a:gd name="T15" fmla="*/ 35 h 88"/>
                <a:gd name="T16" fmla="*/ 0 w 34"/>
                <a:gd name="T17" fmla="*/ 51 h 88"/>
                <a:gd name="T18" fmla="*/ 7 w 34"/>
                <a:gd name="T19" fmla="*/ 53 h 88"/>
                <a:gd name="T20" fmla="*/ 7 w 34"/>
                <a:gd name="T21" fmla="*/ 88 h 88"/>
                <a:gd name="T22" fmla="*/ 0 w 34"/>
                <a:gd name="T23" fmla="*/ 86 h 88"/>
                <a:gd name="T24" fmla="*/ 0 w 34"/>
                <a:gd name="T25" fmla="*/ 51 h 88"/>
                <a:gd name="T26" fmla="*/ 34 w 34"/>
                <a:gd name="T27" fmla="*/ 62 h 88"/>
                <a:gd name="T28" fmla="*/ 34 w 34"/>
                <a:gd name="T29" fmla="*/ 47 h 88"/>
                <a:gd name="T30" fmla="*/ 26 w 34"/>
                <a:gd name="T31" fmla="*/ 44 h 88"/>
                <a:gd name="T32" fmla="*/ 26 w 34"/>
                <a:gd name="T33" fmla="*/ 10 h 88"/>
                <a:gd name="T34" fmla="*/ 34 w 34"/>
                <a:gd name="T3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88">
                  <a:moveTo>
                    <a:pt x="34" y="13"/>
                  </a:move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23" y="43"/>
                    <a:pt x="11" y="39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5"/>
                    <a:pt x="7" y="26"/>
                    <a:pt x="7" y="38"/>
                  </a:cubicBezTo>
                  <a:cubicBezTo>
                    <a:pt x="5" y="37"/>
                    <a:pt x="2" y="36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65"/>
                    <a:pt x="7" y="77"/>
                    <a:pt x="7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4"/>
                    <a:pt x="23" y="58"/>
                    <a:pt x="34" y="6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1" y="46"/>
                    <a:pt x="29" y="45"/>
                    <a:pt x="26" y="44"/>
                  </a:cubicBezTo>
                  <a:cubicBezTo>
                    <a:pt x="26" y="33"/>
                    <a:pt x="26" y="21"/>
                    <a:pt x="26" y="10"/>
                  </a:cubicBezTo>
                  <a:cubicBezTo>
                    <a:pt x="29" y="11"/>
                    <a:pt x="31" y="12"/>
                    <a:pt x="34" y="13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9" name="Freeform 274"/>
            <p:cNvSpPr>
              <a:spLocks/>
            </p:cNvSpPr>
            <p:nvPr/>
          </p:nvSpPr>
          <p:spPr bwMode="auto">
            <a:xfrm>
              <a:off x="3380" y="2045"/>
              <a:ext cx="22" cy="66"/>
            </a:xfrm>
            <a:custGeom>
              <a:avLst/>
              <a:gdLst>
                <a:gd name="T0" fmla="*/ 34 w 34"/>
                <a:gd name="T1" fmla="*/ 10 h 103"/>
                <a:gd name="T2" fmla="*/ 0 w 34"/>
                <a:gd name="T3" fmla="*/ 0 h 103"/>
                <a:gd name="T4" fmla="*/ 0 w 34"/>
                <a:gd name="T5" fmla="*/ 15 h 103"/>
                <a:gd name="T6" fmla="*/ 7 w 34"/>
                <a:gd name="T7" fmla="*/ 17 h 103"/>
                <a:gd name="T8" fmla="*/ 7 w 34"/>
                <a:gd name="T9" fmla="*/ 52 h 103"/>
                <a:gd name="T10" fmla="*/ 0 w 34"/>
                <a:gd name="T11" fmla="*/ 50 h 103"/>
                <a:gd name="T12" fmla="*/ 0 w 34"/>
                <a:gd name="T13" fmla="*/ 66 h 103"/>
                <a:gd name="T14" fmla="*/ 7 w 34"/>
                <a:gd name="T15" fmla="*/ 68 h 103"/>
                <a:gd name="T16" fmla="*/ 7 w 34"/>
                <a:gd name="T17" fmla="*/ 103 h 103"/>
                <a:gd name="T18" fmla="*/ 0 w 34"/>
                <a:gd name="T19" fmla="*/ 101 h 103"/>
                <a:gd name="T20" fmla="*/ 0 w 34"/>
                <a:gd name="T21" fmla="*/ 66 h 103"/>
                <a:gd name="T22" fmla="*/ 34 w 34"/>
                <a:gd name="T23" fmla="*/ 74 h 103"/>
                <a:gd name="T24" fmla="*/ 34 w 34"/>
                <a:gd name="T25" fmla="*/ 59 h 103"/>
                <a:gd name="T26" fmla="*/ 26 w 34"/>
                <a:gd name="T27" fmla="*/ 57 h 103"/>
                <a:gd name="T28" fmla="*/ 26 w 34"/>
                <a:gd name="T29" fmla="*/ 23 h 103"/>
                <a:gd name="T30" fmla="*/ 34 w 34"/>
                <a:gd name="T31" fmla="*/ 25 h 103"/>
                <a:gd name="T32" fmla="*/ 34 w 34"/>
                <a:gd name="T33" fmla="*/ 59 h 103"/>
                <a:gd name="T34" fmla="*/ 26 w 34"/>
                <a:gd name="T35" fmla="*/ 57 h 103"/>
                <a:gd name="T36" fmla="*/ 26 w 34"/>
                <a:gd name="T37" fmla="*/ 40 h 103"/>
                <a:gd name="T38" fmla="*/ 26 w 34"/>
                <a:gd name="T39" fmla="*/ 23 h 103"/>
                <a:gd name="T40" fmla="*/ 34 w 34"/>
                <a:gd name="T41" fmla="*/ 25 h 103"/>
                <a:gd name="T42" fmla="*/ 34 w 34"/>
                <a:gd name="T43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103">
                  <a:moveTo>
                    <a:pt x="34" y="10"/>
                  </a:moveTo>
                  <a:cubicBezTo>
                    <a:pt x="23" y="7"/>
                    <a:pt x="11" y="3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5" y="17"/>
                    <a:pt x="7" y="17"/>
                  </a:cubicBezTo>
                  <a:cubicBezTo>
                    <a:pt x="7" y="29"/>
                    <a:pt x="7" y="41"/>
                    <a:pt x="7" y="52"/>
                  </a:cubicBezTo>
                  <a:cubicBezTo>
                    <a:pt x="5" y="52"/>
                    <a:pt x="2" y="51"/>
                    <a:pt x="0" y="5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6"/>
                    <a:pt x="5" y="67"/>
                    <a:pt x="7" y="68"/>
                  </a:cubicBezTo>
                  <a:cubicBezTo>
                    <a:pt x="7" y="79"/>
                    <a:pt x="7" y="91"/>
                    <a:pt x="7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" y="69"/>
                    <a:pt x="23" y="71"/>
                    <a:pt x="34" y="74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1" y="59"/>
                    <a:pt x="29" y="58"/>
                    <a:pt x="26" y="57"/>
                  </a:cubicBezTo>
                  <a:cubicBezTo>
                    <a:pt x="26" y="46"/>
                    <a:pt x="26" y="34"/>
                    <a:pt x="26" y="23"/>
                  </a:cubicBezTo>
                  <a:cubicBezTo>
                    <a:pt x="29" y="24"/>
                    <a:pt x="31" y="24"/>
                    <a:pt x="34" y="25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1" y="59"/>
                    <a:pt x="29" y="58"/>
                    <a:pt x="26" y="57"/>
                  </a:cubicBezTo>
                  <a:cubicBezTo>
                    <a:pt x="26" y="52"/>
                    <a:pt x="26" y="46"/>
                    <a:pt x="26" y="40"/>
                  </a:cubicBezTo>
                  <a:cubicBezTo>
                    <a:pt x="26" y="34"/>
                    <a:pt x="26" y="29"/>
                    <a:pt x="26" y="23"/>
                  </a:cubicBezTo>
                  <a:cubicBezTo>
                    <a:pt x="29" y="24"/>
                    <a:pt x="31" y="24"/>
                    <a:pt x="34" y="25"/>
                  </a:cubicBezTo>
                  <a:cubicBezTo>
                    <a:pt x="34" y="10"/>
                    <a:pt x="34" y="10"/>
                    <a:pt x="34" y="1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0" name="Freeform 275"/>
            <p:cNvSpPr>
              <a:spLocks/>
            </p:cNvSpPr>
            <p:nvPr/>
          </p:nvSpPr>
          <p:spPr bwMode="auto">
            <a:xfrm>
              <a:off x="3380" y="2091"/>
              <a:ext cx="22" cy="33"/>
            </a:xfrm>
            <a:custGeom>
              <a:avLst/>
              <a:gdLst>
                <a:gd name="T0" fmla="*/ 34 w 34"/>
                <a:gd name="T1" fmla="*/ 2 h 51"/>
                <a:gd name="T2" fmla="*/ 26 w 34"/>
                <a:gd name="T3" fmla="*/ 0 h 51"/>
                <a:gd name="T4" fmla="*/ 26 w 34"/>
                <a:gd name="T5" fmla="*/ 35 h 51"/>
                <a:gd name="T6" fmla="*/ 34 w 34"/>
                <a:gd name="T7" fmla="*/ 37 h 51"/>
                <a:gd name="T8" fmla="*/ 34 w 34"/>
                <a:gd name="T9" fmla="*/ 51 h 51"/>
                <a:gd name="T10" fmla="*/ 34 w 34"/>
                <a:gd name="T11" fmla="*/ 51 h 51"/>
                <a:gd name="T12" fmla="*/ 0 w 34"/>
                <a:gd name="T13" fmla="*/ 44 h 51"/>
                <a:gd name="T14" fmla="*/ 0 w 34"/>
                <a:gd name="T15" fmla="*/ 29 h 51"/>
                <a:gd name="T16" fmla="*/ 34 w 34"/>
                <a:gd name="T17" fmla="*/ 37 h 51"/>
                <a:gd name="T18" fmla="*/ 34 w 34"/>
                <a:gd name="T19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1">
                  <a:moveTo>
                    <a:pt x="34" y="2"/>
                  </a:moveTo>
                  <a:cubicBezTo>
                    <a:pt x="31" y="2"/>
                    <a:pt x="29" y="1"/>
                    <a:pt x="26" y="0"/>
                  </a:cubicBezTo>
                  <a:cubicBezTo>
                    <a:pt x="26" y="12"/>
                    <a:pt x="26" y="23"/>
                    <a:pt x="26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23" y="49"/>
                    <a:pt x="11" y="47"/>
                    <a:pt x="0" y="4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" y="31"/>
                    <a:pt x="23" y="34"/>
                    <a:pt x="34" y="37"/>
                  </a:cubicBezTo>
                  <a:cubicBezTo>
                    <a:pt x="34" y="2"/>
                    <a:pt x="34" y="2"/>
                    <a:pt x="34" y="2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1" name="Freeform 276"/>
            <p:cNvSpPr>
              <a:spLocks/>
            </p:cNvSpPr>
            <p:nvPr/>
          </p:nvSpPr>
          <p:spPr bwMode="auto">
            <a:xfrm>
              <a:off x="3380" y="2123"/>
              <a:ext cx="22" cy="33"/>
            </a:xfrm>
            <a:custGeom>
              <a:avLst/>
              <a:gdLst>
                <a:gd name="T0" fmla="*/ 34 w 34"/>
                <a:gd name="T1" fmla="*/ 1 h 51"/>
                <a:gd name="T2" fmla="*/ 26 w 34"/>
                <a:gd name="T3" fmla="*/ 0 h 51"/>
                <a:gd name="T4" fmla="*/ 26 w 34"/>
                <a:gd name="T5" fmla="*/ 34 h 51"/>
                <a:gd name="T6" fmla="*/ 34 w 34"/>
                <a:gd name="T7" fmla="*/ 36 h 51"/>
                <a:gd name="T8" fmla="*/ 34 w 34"/>
                <a:gd name="T9" fmla="*/ 51 h 51"/>
                <a:gd name="T10" fmla="*/ 0 w 34"/>
                <a:gd name="T11" fmla="*/ 45 h 51"/>
                <a:gd name="T12" fmla="*/ 0 w 34"/>
                <a:gd name="T13" fmla="*/ 29 h 51"/>
                <a:gd name="T14" fmla="*/ 34 w 34"/>
                <a:gd name="T15" fmla="*/ 36 h 51"/>
                <a:gd name="T16" fmla="*/ 34 w 34"/>
                <a:gd name="T17" fmla="*/ 36 h 51"/>
                <a:gd name="T18" fmla="*/ 34 w 34"/>
                <a:gd name="T1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1">
                  <a:moveTo>
                    <a:pt x="34" y="1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1"/>
                    <a:pt x="26" y="23"/>
                    <a:pt x="26" y="34"/>
                  </a:cubicBezTo>
                  <a:cubicBezTo>
                    <a:pt x="29" y="35"/>
                    <a:pt x="31" y="35"/>
                    <a:pt x="34" y="36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23" y="49"/>
                    <a:pt x="11" y="47"/>
                    <a:pt x="0" y="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" y="31"/>
                    <a:pt x="23" y="34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1"/>
                    <a:pt x="34" y="1"/>
                    <a:pt x="34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2" name="Freeform 277"/>
            <p:cNvSpPr>
              <a:spLocks/>
            </p:cNvSpPr>
            <p:nvPr/>
          </p:nvSpPr>
          <p:spPr bwMode="auto">
            <a:xfrm>
              <a:off x="3396" y="2187"/>
              <a:ext cx="6" cy="22"/>
            </a:xfrm>
            <a:custGeom>
              <a:avLst/>
              <a:gdLst>
                <a:gd name="T0" fmla="*/ 8 w 8"/>
                <a:gd name="T1" fmla="*/ 1 h 35"/>
                <a:gd name="T2" fmla="*/ 8 w 8"/>
                <a:gd name="T3" fmla="*/ 35 h 35"/>
                <a:gd name="T4" fmla="*/ 0 w 8"/>
                <a:gd name="T5" fmla="*/ 34 h 35"/>
                <a:gd name="T6" fmla="*/ 0 w 8"/>
                <a:gd name="T7" fmla="*/ 0 h 35"/>
                <a:gd name="T8" fmla="*/ 8 w 8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1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3" name="Freeform 278"/>
            <p:cNvSpPr>
              <a:spLocks/>
            </p:cNvSpPr>
            <p:nvPr/>
          </p:nvSpPr>
          <p:spPr bwMode="auto">
            <a:xfrm>
              <a:off x="3380" y="2217"/>
              <a:ext cx="4" cy="22"/>
            </a:xfrm>
            <a:custGeom>
              <a:avLst/>
              <a:gdLst>
                <a:gd name="T0" fmla="*/ 0 w 7"/>
                <a:gd name="T1" fmla="*/ 35 h 35"/>
                <a:gd name="T2" fmla="*/ 0 w 7"/>
                <a:gd name="T3" fmla="*/ 0 h 35"/>
                <a:gd name="T4" fmla="*/ 7 w 7"/>
                <a:gd name="T5" fmla="*/ 0 h 35"/>
                <a:gd name="T6" fmla="*/ 7 w 7"/>
                <a:gd name="T7" fmla="*/ 35 h 35"/>
                <a:gd name="T8" fmla="*/ 0 w 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7" y="12"/>
                    <a:pt x="7" y="24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4" name="Freeform 279"/>
            <p:cNvSpPr>
              <a:spLocks/>
            </p:cNvSpPr>
            <p:nvPr/>
          </p:nvSpPr>
          <p:spPr bwMode="auto">
            <a:xfrm>
              <a:off x="3380" y="2119"/>
              <a:ext cx="4" cy="24"/>
            </a:xfrm>
            <a:custGeom>
              <a:avLst/>
              <a:gdLst>
                <a:gd name="T0" fmla="*/ 0 w 7"/>
                <a:gd name="T1" fmla="*/ 35 h 37"/>
                <a:gd name="T2" fmla="*/ 7 w 7"/>
                <a:gd name="T3" fmla="*/ 37 h 37"/>
                <a:gd name="T4" fmla="*/ 7 w 7"/>
                <a:gd name="T5" fmla="*/ 2 h 37"/>
                <a:gd name="T6" fmla="*/ 0 w 7"/>
                <a:gd name="T7" fmla="*/ 0 h 37"/>
                <a:gd name="T8" fmla="*/ 0 w 7"/>
                <a:gd name="T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5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7" y="25"/>
                    <a:pt x="7" y="13"/>
                    <a:pt x="7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280"/>
            <p:cNvSpPr>
              <a:spLocks/>
            </p:cNvSpPr>
            <p:nvPr/>
          </p:nvSpPr>
          <p:spPr bwMode="auto">
            <a:xfrm>
              <a:off x="3368" y="2239"/>
              <a:ext cx="12" cy="47"/>
            </a:xfrm>
            <a:custGeom>
              <a:avLst/>
              <a:gdLst>
                <a:gd name="T0" fmla="*/ 0 w 18"/>
                <a:gd name="T1" fmla="*/ 74 h 74"/>
                <a:gd name="T2" fmla="*/ 18 w 18"/>
                <a:gd name="T3" fmla="*/ 74 h 74"/>
                <a:gd name="T4" fmla="*/ 18 w 18"/>
                <a:gd name="T5" fmla="*/ 52 h 74"/>
                <a:gd name="T6" fmla="*/ 10 w 18"/>
                <a:gd name="T7" fmla="*/ 51 h 74"/>
                <a:gd name="T8" fmla="*/ 10 w 18"/>
                <a:gd name="T9" fmla="*/ 16 h 74"/>
                <a:gd name="T10" fmla="*/ 18 w 18"/>
                <a:gd name="T11" fmla="*/ 16 h 74"/>
                <a:gd name="T12" fmla="*/ 18 w 18"/>
                <a:gd name="T13" fmla="*/ 1 h 74"/>
                <a:gd name="T14" fmla="*/ 0 w 18"/>
                <a:gd name="T15" fmla="*/ 0 h 74"/>
                <a:gd name="T16" fmla="*/ 0 w 18"/>
                <a:gd name="T17" fmla="*/ 16 h 74"/>
                <a:gd name="T18" fmla="*/ 18 w 18"/>
                <a:gd name="T19" fmla="*/ 16 h 74"/>
                <a:gd name="T20" fmla="*/ 18 w 18"/>
                <a:gd name="T21" fmla="*/ 52 h 74"/>
                <a:gd name="T22" fmla="*/ 0 w 18"/>
                <a:gd name="T23" fmla="*/ 51 h 74"/>
                <a:gd name="T24" fmla="*/ 0 w 18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74">
                  <a:moveTo>
                    <a:pt x="0" y="74"/>
                  </a:moveTo>
                  <a:cubicBezTo>
                    <a:pt x="18" y="74"/>
                    <a:pt x="18" y="74"/>
                    <a:pt x="18" y="7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40"/>
                    <a:pt x="10" y="28"/>
                    <a:pt x="10" y="16"/>
                  </a:cubicBezTo>
                  <a:cubicBezTo>
                    <a:pt x="12" y="16"/>
                    <a:pt x="15" y="16"/>
                    <a:pt x="18" y="16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4"/>
                    <a:pt x="0" y="74"/>
                    <a:pt x="0" y="7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6" name="Freeform 281"/>
            <p:cNvSpPr>
              <a:spLocks/>
            </p:cNvSpPr>
            <p:nvPr/>
          </p:nvSpPr>
          <p:spPr bwMode="auto">
            <a:xfrm>
              <a:off x="3368" y="1973"/>
              <a:ext cx="12" cy="72"/>
            </a:xfrm>
            <a:custGeom>
              <a:avLst/>
              <a:gdLst>
                <a:gd name="T0" fmla="*/ 18 w 18"/>
                <a:gd name="T1" fmla="*/ 6 h 112"/>
                <a:gd name="T2" fmla="*/ 0 w 18"/>
                <a:gd name="T3" fmla="*/ 0 h 112"/>
                <a:gd name="T4" fmla="*/ 0 w 18"/>
                <a:gd name="T5" fmla="*/ 71 h 112"/>
                <a:gd name="T6" fmla="*/ 18 w 18"/>
                <a:gd name="T7" fmla="*/ 77 h 112"/>
                <a:gd name="T8" fmla="*/ 18 w 18"/>
                <a:gd name="T9" fmla="*/ 77 h 112"/>
                <a:gd name="T10" fmla="*/ 18 w 18"/>
                <a:gd name="T11" fmla="*/ 112 h 112"/>
                <a:gd name="T12" fmla="*/ 10 w 18"/>
                <a:gd name="T13" fmla="*/ 110 h 112"/>
                <a:gd name="T14" fmla="*/ 10 w 18"/>
                <a:gd name="T15" fmla="*/ 74 h 112"/>
                <a:gd name="T16" fmla="*/ 18 w 18"/>
                <a:gd name="T17" fmla="*/ 77 h 112"/>
                <a:gd name="T18" fmla="*/ 18 w 18"/>
                <a:gd name="T19" fmla="*/ 61 h 112"/>
                <a:gd name="T20" fmla="*/ 10 w 18"/>
                <a:gd name="T21" fmla="*/ 59 h 112"/>
                <a:gd name="T22" fmla="*/ 10 w 18"/>
                <a:gd name="T23" fmla="*/ 23 h 112"/>
                <a:gd name="T24" fmla="*/ 18 w 18"/>
                <a:gd name="T25" fmla="*/ 26 h 112"/>
                <a:gd name="T26" fmla="*/ 18 w 18"/>
                <a:gd name="T27" fmla="*/ 61 h 112"/>
                <a:gd name="T28" fmla="*/ 10 w 18"/>
                <a:gd name="T29" fmla="*/ 59 h 112"/>
                <a:gd name="T30" fmla="*/ 10 w 18"/>
                <a:gd name="T31" fmla="*/ 23 h 112"/>
                <a:gd name="T32" fmla="*/ 18 w 18"/>
                <a:gd name="T33" fmla="*/ 26 h 112"/>
                <a:gd name="T34" fmla="*/ 18 w 18"/>
                <a:gd name="T35" fmla="*/ 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12">
                  <a:moveTo>
                    <a:pt x="18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" y="73"/>
                    <a:pt x="12" y="75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0" y="98"/>
                    <a:pt x="10" y="86"/>
                    <a:pt x="1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5" y="60"/>
                    <a:pt x="12" y="60"/>
                    <a:pt x="10" y="59"/>
                  </a:cubicBezTo>
                  <a:cubicBezTo>
                    <a:pt x="10" y="47"/>
                    <a:pt x="10" y="35"/>
                    <a:pt x="10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47"/>
                    <a:pt x="10" y="35"/>
                    <a:pt x="10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6"/>
                    <a:pt x="18" y="6"/>
                    <a:pt x="18" y="6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7" name="Freeform 282"/>
            <p:cNvSpPr>
              <a:spLocks/>
            </p:cNvSpPr>
            <p:nvPr/>
          </p:nvSpPr>
          <p:spPr bwMode="auto">
            <a:xfrm>
              <a:off x="3368" y="2042"/>
              <a:ext cx="12" cy="68"/>
            </a:xfrm>
            <a:custGeom>
              <a:avLst/>
              <a:gdLst>
                <a:gd name="T0" fmla="*/ 18 w 18"/>
                <a:gd name="T1" fmla="*/ 5 h 106"/>
                <a:gd name="T2" fmla="*/ 18 w 18"/>
                <a:gd name="T3" fmla="*/ 20 h 106"/>
                <a:gd name="T4" fmla="*/ 10 w 18"/>
                <a:gd name="T5" fmla="*/ 18 h 106"/>
                <a:gd name="T6" fmla="*/ 10 w 18"/>
                <a:gd name="T7" fmla="*/ 53 h 106"/>
                <a:gd name="T8" fmla="*/ 18 w 18"/>
                <a:gd name="T9" fmla="*/ 55 h 106"/>
                <a:gd name="T10" fmla="*/ 18 w 18"/>
                <a:gd name="T11" fmla="*/ 71 h 106"/>
                <a:gd name="T12" fmla="*/ 10 w 18"/>
                <a:gd name="T13" fmla="*/ 69 h 106"/>
                <a:gd name="T14" fmla="*/ 10 w 18"/>
                <a:gd name="T15" fmla="*/ 104 h 106"/>
                <a:gd name="T16" fmla="*/ 18 w 18"/>
                <a:gd name="T17" fmla="*/ 106 h 106"/>
                <a:gd name="T18" fmla="*/ 18 w 18"/>
                <a:gd name="T19" fmla="*/ 71 h 106"/>
                <a:gd name="T20" fmla="*/ 0 w 18"/>
                <a:gd name="T21" fmla="*/ 66 h 106"/>
                <a:gd name="T22" fmla="*/ 0 w 18"/>
                <a:gd name="T23" fmla="*/ 0 h 106"/>
                <a:gd name="T24" fmla="*/ 18 w 18"/>
                <a:gd name="T25" fmla="*/ 5 h 106"/>
                <a:gd name="T26" fmla="*/ 18 w 18"/>
                <a:gd name="T27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6">
                  <a:moveTo>
                    <a:pt x="18" y="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5" y="19"/>
                    <a:pt x="12" y="19"/>
                    <a:pt x="10" y="18"/>
                  </a:cubicBezTo>
                  <a:cubicBezTo>
                    <a:pt x="10" y="30"/>
                    <a:pt x="10" y="42"/>
                    <a:pt x="10" y="53"/>
                  </a:cubicBezTo>
                  <a:cubicBezTo>
                    <a:pt x="12" y="54"/>
                    <a:pt x="15" y="55"/>
                    <a:pt x="18" y="55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5" y="70"/>
                    <a:pt x="12" y="69"/>
                    <a:pt x="10" y="69"/>
                  </a:cubicBezTo>
                  <a:cubicBezTo>
                    <a:pt x="10" y="81"/>
                    <a:pt x="10" y="92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8" name="Freeform 283"/>
            <p:cNvSpPr>
              <a:spLocks/>
            </p:cNvSpPr>
            <p:nvPr/>
          </p:nvSpPr>
          <p:spPr bwMode="auto">
            <a:xfrm>
              <a:off x="3368" y="2107"/>
              <a:ext cx="12" cy="110"/>
            </a:xfrm>
            <a:custGeom>
              <a:avLst/>
              <a:gdLst>
                <a:gd name="T0" fmla="*/ 18 w 18"/>
                <a:gd name="T1" fmla="*/ 4 h 171"/>
                <a:gd name="T2" fmla="*/ 0 w 18"/>
                <a:gd name="T3" fmla="*/ 0 h 171"/>
                <a:gd name="T4" fmla="*/ 0 w 18"/>
                <a:gd name="T5" fmla="*/ 67 h 171"/>
                <a:gd name="T6" fmla="*/ 18 w 18"/>
                <a:gd name="T7" fmla="*/ 70 h 171"/>
                <a:gd name="T8" fmla="*/ 18 w 18"/>
                <a:gd name="T9" fmla="*/ 70 h 171"/>
                <a:gd name="T10" fmla="*/ 18 w 18"/>
                <a:gd name="T11" fmla="*/ 105 h 171"/>
                <a:gd name="T12" fmla="*/ 18 w 18"/>
                <a:gd name="T13" fmla="*/ 105 h 171"/>
                <a:gd name="T14" fmla="*/ 0 w 18"/>
                <a:gd name="T15" fmla="*/ 103 h 171"/>
                <a:gd name="T16" fmla="*/ 0 w 18"/>
                <a:gd name="T17" fmla="*/ 169 h 171"/>
                <a:gd name="T18" fmla="*/ 18 w 18"/>
                <a:gd name="T19" fmla="*/ 171 h 171"/>
                <a:gd name="T20" fmla="*/ 18 w 18"/>
                <a:gd name="T21" fmla="*/ 105 h 171"/>
                <a:gd name="T22" fmla="*/ 10 w 18"/>
                <a:gd name="T23" fmla="*/ 104 h 171"/>
                <a:gd name="T24" fmla="*/ 10 w 18"/>
                <a:gd name="T25" fmla="*/ 68 h 171"/>
                <a:gd name="T26" fmla="*/ 18 w 18"/>
                <a:gd name="T27" fmla="*/ 70 h 171"/>
                <a:gd name="T28" fmla="*/ 18 w 18"/>
                <a:gd name="T29" fmla="*/ 54 h 171"/>
                <a:gd name="T30" fmla="*/ 10 w 18"/>
                <a:gd name="T31" fmla="*/ 53 h 171"/>
                <a:gd name="T32" fmla="*/ 10 w 18"/>
                <a:gd name="T33" fmla="*/ 18 h 171"/>
                <a:gd name="T34" fmla="*/ 18 w 18"/>
                <a:gd name="T35" fmla="*/ 19 h 171"/>
                <a:gd name="T36" fmla="*/ 18 w 18"/>
                <a:gd name="T37" fmla="*/ 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71">
                  <a:moveTo>
                    <a:pt x="18" y="4"/>
                  </a:moveTo>
                  <a:cubicBezTo>
                    <a:pt x="12" y="3"/>
                    <a:pt x="6" y="1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92"/>
                    <a:pt x="10" y="80"/>
                    <a:pt x="10" y="68"/>
                  </a:cubicBezTo>
                  <a:cubicBezTo>
                    <a:pt x="12" y="69"/>
                    <a:pt x="15" y="69"/>
                    <a:pt x="18" y="7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1"/>
                    <a:pt x="10" y="29"/>
                    <a:pt x="10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4"/>
                    <a:pt x="18" y="4"/>
                    <a:pt x="18" y="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9" name="Freeform 284"/>
            <p:cNvSpPr>
              <a:spLocks/>
            </p:cNvSpPr>
            <p:nvPr/>
          </p:nvSpPr>
          <p:spPr bwMode="auto">
            <a:xfrm>
              <a:off x="3375" y="2119"/>
              <a:ext cx="5" cy="23"/>
            </a:xfrm>
            <a:custGeom>
              <a:avLst/>
              <a:gdLst>
                <a:gd name="T0" fmla="*/ 8 w 8"/>
                <a:gd name="T1" fmla="*/ 1 h 36"/>
                <a:gd name="T2" fmla="*/ 8 w 8"/>
                <a:gd name="T3" fmla="*/ 36 h 36"/>
                <a:gd name="T4" fmla="*/ 0 w 8"/>
                <a:gd name="T5" fmla="*/ 35 h 36"/>
                <a:gd name="T6" fmla="*/ 0 w 8"/>
                <a:gd name="T7" fmla="*/ 0 h 36"/>
                <a:gd name="T8" fmla="*/ 8 w 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8" y="1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0" y="11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0" name="Freeform 285"/>
            <p:cNvSpPr>
              <a:spLocks/>
            </p:cNvSpPr>
            <p:nvPr/>
          </p:nvSpPr>
          <p:spPr bwMode="auto">
            <a:xfrm>
              <a:off x="3375" y="2216"/>
              <a:ext cx="5" cy="23"/>
            </a:xfrm>
            <a:custGeom>
              <a:avLst/>
              <a:gdLst>
                <a:gd name="T0" fmla="*/ 8 w 8"/>
                <a:gd name="T1" fmla="*/ 1 h 36"/>
                <a:gd name="T2" fmla="*/ 8 w 8"/>
                <a:gd name="T3" fmla="*/ 36 h 36"/>
                <a:gd name="T4" fmla="*/ 0 w 8"/>
                <a:gd name="T5" fmla="*/ 36 h 36"/>
                <a:gd name="T6" fmla="*/ 0 w 8"/>
                <a:gd name="T7" fmla="*/ 0 h 36"/>
                <a:gd name="T8" fmla="*/ 8 w 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8" y="1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2" y="0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1" name="Freeform 286"/>
            <p:cNvSpPr>
              <a:spLocks/>
            </p:cNvSpPr>
            <p:nvPr/>
          </p:nvSpPr>
          <p:spPr bwMode="auto">
            <a:xfrm>
              <a:off x="3357" y="2272"/>
              <a:ext cx="11" cy="14"/>
            </a:xfrm>
            <a:custGeom>
              <a:avLst/>
              <a:gdLst>
                <a:gd name="T0" fmla="*/ 0 w 11"/>
                <a:gd name="T1" fmla="*/ 14 h 14"/>
                <a:gd name="T2" fmla="*/ 11 w 11"/>
                <a:gd name="T3" fmla="*/ 14 h 14"/>
                <a:gd name="T4" fmla="*/ 11 w 11"/>
                <a:gd name="T5" fmla="*/ 0 h 14"/>
                <a:gd name="T6" fmla="*/ 0 w 11"/>
                <a:gd name="T7" fmla="*/ 0 h 14"/>
                <a:gd name="T8" fmla="*/ 0 w 11"/>
                <a:gd name="T9" fmla="*/ 14 h 14"/>
                <a:gd name="T10" fmla="*/ 0 w 1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11" y="1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2" name="Freeform 287"/>
            <p:cNvSpPr>
              <a:spLocks/>
            </p:cNvSpPr>
            <p:nvPr/>
          </p:nvSpPr>
          <p:spPr bwMode="auto">
            <a:xfrm>
              <a:off x="3357" y="1968"/>
              <a:ext cx="11" cy="50"/>
            </a:xfrm>
            <a:custGeom>
              <a:avLst/>
              <a:gdLst>
                <a:gd name="T0" fmla="*/ 17 w 17"/>
                <a:gd name="T1" fmla="*/ 7 h 78"/>
                <a:gd name="T2" fmla="*/ 0 w 17"/>
                <a:gd name="T3" fmla="*/ 0 h 78"/>
                <a:gd name="T4" fmla="*/ 0 w 17"/>
                <a:gd name="T5" fmla="*/ 20 h 78"/>
                <a:gd name="T6" fmla="*/ 8 w 17"/>
                <a:gd name="T7" fmla="*/ 23 h 78"/>
                <a:gd name="T8" fmla="*/ 8 w 17"/>
                <a:gd name="T9" fmla="*/ 59 h 78"/>
                <a:gd name="T10" fmla="*/ 0 w 17"/>
                <a:gd name="T11" fmla="*/ 57 h 78"/>
                <a:gd name="T12" fmla="*/ 0 w 17"/>
                <a:gd name="T13" fmla="*/ 72 h 78"/>
                <a:gd name="T14" fmla="*/ 17 w 17"/>
                <a:gd name="T15" fmla="*/ 78 h 78"/>
                <a:gd name="T16" fmla="*/ 17 w 17"/>
                <a:gd name="T17" fmla="*/ 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8">
                  <a:moveTo>
                    <a:pt x="17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5"/>
                    <a:pt x="8" y="47"/>
                    <a:pt x="8" y="59"/>
                  </a:cubicBezTo>
                  <a:cubicBezTo>
                    <a:pt x="5" y="58"/>
                    <a:pt x="3" y="57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6" y="74"/>
                    <a:pt x="12" y="76"/>
                    <a:pt x="17" y="78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3" name="Freeform 288"/>
            <p:cNvSpPr>
              <a:spLocks/>
            </p:cNvSpPr>
            <p:nvPr/>
          </p:nvSpPr>
          <p:spPr bwMode="auto">
            <a:xfrm>
              <a:off x="3357" y="2015"/>
              <a:ext cx="11" cy="91"/>
            </a:xfrm>
            <a:custGeom>
              <a:avLst/>
              <a:gdLst>
                <a:gd name="T0" fmla="*/ 17 w 17"/>
                <a:gd name="T1" fmla="*/ 42 h 142"/>
                <a:gd name="T2" fmla="*/ 17 w 17"/>
                <a:gd name="T3" fmla="*/ 108 h 142"/>
                <a:gd name="T4" fmla="*/ 17 w 17"/>
                <a:gd name="T5" fmla="*/ 108 h 142"/>
                <a:gd name="T6" fmla="*/ 0 w 17"/>
                <a:gd name="T7" fmla="*/ 104 h 142"/>
                <a:gd name="T8" fmla="*/ 0 w 17"/>
                <a:gd name="T9" fmla="*/ 140 h 142"/>
                <a:gd name="T10" fmla="*/ 8 w 17"/>
                <a:gd name="T11" fmla="*/ 142 h 142"/>
                <a:gd name="T12" fmla="*/ 8 w 17"/>
                <a:gd name="T13" fmla="*/ 106 h 142"/>
                <a:gd name="T14" fmla="*/ 0 w 17"/>
                <a:gd name="T15" fmla="*/ 104 h 142"/>
                <a:gd name="T16" fmla="*/ 0 w 17"/>
                <a:gd name="T17" fmla="*/ 36 h 142"/>
                <a:gd name="T18" fmla="*/ 8 w 17"/>
                <a:gd name="T19" fmla="*/ 39 h 142"/>
                <a:gd name="T20" fmla="*/ 8 w 17"/>
                <a:gd name="T21" fmla="*/ 3 h 142"/>
                <a:gd name="T22" fmla="*/ 0 w 17"/>
                <a:gd name="T23" fmla="*/ 0 h 142"/>
                <a:gd name="T24" fmla="*/ 0 w 17"/>
                <a:gd name="T25" fmla="*/ 36 h 142"/>
                <a:gd name="T26" fmla="*/ 17 w 17"/>
                <a:gd name="T27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42">
                  <a:moveTo>
                    <a:pt x="17" y="42"/>
                  </a:moveTo>
                  <a:cubicBezTo>
                    <a:pt x="17" y="108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" y="141"/>
                    <a:pt x="5" y="141"/>
                    <a:pt x="8" y="142"/>
                  </a:cubicBezTo>
                  <a:cubicBezTo>
                    <a:pt x="8" y="130"/>
                    <a:pt x="8" y="118"/>
                    <a:pt x="8" y="106"/>
                  </a:cubicBezTo>
                  <a:cubicBezTo>
                    <a:pt x="5" y="105"/>
                    <a:pt x="3" y="105"/>
                    <a:pt x="0" y="1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7"/>
                    <a:pt x="5" y="38"/>
                    <a:pt x="8" y="39"/>
                  </a:cubicBezTo>
                  <a:cubicBezTo>
                    <a:pt x="8" y="27"/>
                    <a:pt x="8" y="15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" y="42"/>
                    <a:pt x="17" y="42"/>
                    <a:pt x="17" y="42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4" name="Freeform 289"/>
            <p:cNvSpPr>
              <a:spLocks/>
            </p:cNvSpPr>
            <p:nvPr/>
          </p:nvSpPr>
          <p:spPr bwMode="auto">
            <a:xfrm>
              <a:off x="3357" y="2105"/>
              <a:ext cx="11" cy="45"/>
            </a:xfrm>
            <a:custGeom>
              <a:avLst/>
              <a:gdLst>
                <a:gd name="T0" fmla="*/ 17 w 17"/>
                <a:gd name="T1" fmla="*/ 4 h 71"/>
                <a:gd name="T2" fmla="*/ 17 w 17"/>
                <a:gd name="T3" fmla="*/ 4 h 71"/>
                <a:gd name="T4" fmla="*/ 0 w 17"/>
                <a:gd name="T5" fmla="*/ 0 h 71"/>
                <a:gd name="T6" fmla="*/ 0 w 17"/>
                <a:gd name="T7" fmla="*/ 68 h 71"/>
                <a:gd name="T8" fmla="*/ 17 w 17"/>
                <a:gd name="T9" fmla="*/ 71 h 71"/>
                <a:gd name="T10" fmla="*/ 17 w 17"/>
                <a:gd name="T11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1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6" y="69"/>
                    <a:pt x="12" y="70"/>
                    <a:pt x="17" y="71"/>
                  </a:cubicBezTo>
                  <a:cubicBezTo>
                    <a:pt x="17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5" name="Freeform 290"/>
            <p:cNvSpPr>
              <a:spLocks/>
            </p:cNvSpPr>
            <p:nvPr/>
          </p:nvSpPr>
          <p:spPr bwMode="auto">
            <a:xfrm>
              <a:off x="3357" y="2148"/>
              <a:ext cx="11" cy="124"/>
            </a:xfrm>
            <a:custGeom>
              <a:avLst/>
              <a:gdLst>
                <a:gd name="T0" fmla="*/ 17 w 17"/>
                <a:gd name="T1" fmla="*/ 39 h 192"/>
                <a:gd name="T2" fmla="*/ 17 w 17"/>
                <a:gd name="T3" fmla="*/ 105 h 192"/>
                <a:gd name="T4" fmla="*/ 0 w 17"/>
                <a:gd name="T5" fmla="*/ 104 h 192"/>
                <a:gd name="T6" fmla="*/ 0 w 17"/>
                <a:gd name="T7" fmla="*/ 140 h 192"/>
                <a:gd name="T8" fmla="*/ 17 w 17"/>
                <a:gd name="T9" fmla="*/ 141 h 192"/>
                <a:gd name="T10" fmla="*/ 17 w 17"/>
                <a:gd name="T11" fmla="*/ 157 h 192"/>
                <a:gd name="T12" fmla="*/ 0 w 17"/>
                <a:gd name="T13" fmla="*/ 156 h 192"/>
                <a:gd name="T14" fmla="*/ 0 w 17"/>
                <a:gd name="T15" fmla="*/ 192 h 192"/>
                <a:gd name="T16" fmla="*/ 8 w 17"/>
                <a:gd name="T17" fmla="*/ 192 h 192"/>
                <a:gd name="T18" fmla="*/ 8 w 17"/>
                <a:gd name="T19" fmla="*/ 156 h 192"/>
                <a:gd name="T20" fmla="*/ 0 w 17"/>
                <a:gd name="T21" fmla="*/ 156 h 192"/>
                <a:gd name="T22" fmla="*/ 0 w 17"/>
                <a:gd name="T23" fmla="*/ 140 h 192"/>
                <a:gd name="T24" fmla="*/ 8 w 17"/>
                <a:gd name="T25" fmla="*/ 140 h 192"/>
                <a:gd name="T26" fmla="*/ 8 w 17"/>
                <a:gd name="T27" fmla="*/ 104 h 192"/>
                <a:gd name="T28" fmla="*/ 0 w 17"/>
                <a:gd name="T29" fmla="*/ 104 h 192"/>
                <a:gd name="T30" fmla="*/ 0 w 17"/>
                <a:gd name="T31" fmla="*/ 36 h 192"/>
                <a:gd name="T32" fmla="*/ 8 w 17"/>
                <a:gd name="T33" fmla="*/ 37 h 192"/>
                <a:gd name="T34" fmla="*/ 8 w 17"/>
                <a:gd name="T35" fmla="*/ 1 h 192"/>
                <a:gd name="T36" fmla="*/ 0 w 17"/>
                <a:gd name="T37" fmla="*/ 0 h 192"/>
                <a:gd name="T38" fmla="*/ 0 w 17"/>
                <a:gd name="T39" fmla="*/ 36 h 192"/>
                <a:gd name="T40" fmla="*/ 17 w 17"/>
                <a:gd name="T41" fmla="*/ 3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92">
                  <a:moveTo>
                    <a:pt x="17" y="39"/>
                  </a:moveTo>
                  <a:cubicBezTo>
                    <a:pt x="17" y="105"/>
                    <a:pt x="17" y="105"/>
                    <a:pt x="17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3" y="192"/>
                    <a:pt x="5" y="192"/>
                    <a:pt x="8" y="192"/>
                  </a:cubicBezTo>
                  <a:cubicBezTo>
                    <a:pt x="8" y="180"/>
                    <a:pt x="8" y="168"/>
                    <a:pt x="8" y="156"/>
                  </a:cubicBezTo>
                  <a:cubicBezTo>
                    <a:pt x="5" y="156"/>
                    <a:pt x="3" y="156"/>
                    <a:pt x="0" y="15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8" y="128"/>
                    <a:pt x="8" y="116"/>
                    <a:pt x="8" y="104"/>
                  </a:cubicBezTo>
                  <a:cubicBezTo>
                    <a:pt x="5" y="104"/>
                    <a:pt x="3" y="104"/>
                    <a:pt x="0" y="1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5"/>
                    <a:pt x="8" y="13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2" y="38"/>
                    <a:pt x="17" y="39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6" name="Freeform 291"/>
            <p:cNvSpPr>
              <a:spLocks/>
            </p:cNvSpPr>
            <p:nvPr/>
          </p:nvSpPr>
          <p:spPr bwMode="auto">
            <a:xfrm>
              <a:off x="3335" y="2100"/>
              <a:ext cx="22" cy="186"/>
            </a:xfrm>
            <a:custGeom>
              <a:avLst/>
              <a:gdLst>
                <a:gd name="T0" fmla="*/ 0 w 34"/>
                <a:gd name="T1" fmla="*/ 290 h 290"/>
                <a:gd name="T2" fmla="*/ 34 w 34"/>
                <a:gd name="T3" fmla="*/ 290 h 290"/>
                <a:gd name="T4" fmla="*/ 34 w 34"/>
                <a:gd name="T5" fmla="*/ 267 h 290"/>
                <a:gd name="T6" fmla="*/ 26 w 34"/>
                <a:gd name="T7" fmla="*/ 267 h 290"/>
                <a:gd name="T8" fmla="*/ 26 w 34"/>
                <a:gd name="T9" fmla="*/ 230 h 290"/>
                <a:gd name="T10" fmla="*/ 34 w 34"/>
                <a:gd name="T11" fmla="*/ 231 h 290"/>
                <a:gd name="T12" fmla="*/ 34 w 34"/>
                <a:gd name="T13" fmla="*/ 267 h 290"/>
                <a:gd name="T14" fmla="*/ 26 w 34"/>
                <a:gd name="T15" fmla="*/ 267 h 290"/>
                <a:gd name="T16" fmla="*/ 26 w 34"/>
                <a:gd name="T17" fmla="*/ 230 h 290"/>
                <a:gd name="T18" fmla="*/ 34 w 34"/>
                <a:gd name="T19" fmla="*/ 231 h 290"/>
                <a:gd name="T20" fmla="*/ 34 w 34"/>
                <a:gd name="T21" fmla="*/ 215 h 290"/>
                <a:gd name="T22" fmla="*/ 26 w 34"/>
                <a:gd name="T23" fmla="*/ 215 h 290"/>
                <a:gd name="T24" fmla="*/ 26 w 34"/>
                <a:gd name="T25" fmla="*/ 178 h 290"/>
                <a:gd name="T26" fmla="*/ 34 w 34"/>
                <a:gd name="T27" fmla="*/ 179 h 290"/>
                <a:gd name="T28" fmla="*/ 34 w 34"/>
                <a:gd name="T29" fmla="*/ 111 h 290"/>
                <a:gd name="T30" fmla="*/ 26 w 34"/>
                <a:gd name="T31" fmla="*/ 110 h 290"/>
                <a:gd name="T32" fmla="*/ 26 w 34"/>
                <a:gd name="T33" fmla="*/ 74 h 290"/>
                <a:gd name="T34" fmla="*/ 34 w 34"/>
                <a:gd name="T35" fmla="*/ 75 h 290"/>
                <a:gd name="T36" fmla="*/ 34 w 34"/>
                <a:gd name="T37" fmla="*/ 111 h 290"/>
                <a:gd name="T38" fmla="*/ 26 w 34"/>
                <a:gd name="T39" fmla="*/ 110 h 290"/>
                <a:gd name="T40" fmla="*/ 26 w 34"/>
                <a:gd name="T41" fmla="*/ 74 h 290"/>
                <a:gd name="T42" fmla="*/ 34 w 34"/>
                <a:gd name="T43" fmla="*/ 75 h 290"/>
                <a:gd name="T44" fmla="*/ 34 w 34"/>
                <a:gd name="T45" fmla="*/ 7 h 290"/>
                <a:gd name="T46" fmla="*/ 0 w 34"/>
                <a:gd name="T47" fmla="*/ 0 h 290"/>
                <a:gd name="T48" fmla="*/ 0 w 34"/>
                <a:gd name="T49" fmla="*/ 16 h 290"/>
                <a:gd name="T50" fmla="*/ 7 w 34"/>
                <a:gd name="T51" fmla="*/ 17 h 290"/>
                <a:gd name="T52" fmla="*/ 7 w 34"/>
                <a:gd name="T53" fmla="*/ 54 h 290"/>
                <a:gd name="T54" fmla="*/ 0 w 34"/>
                <a:gd name="T55" fmla="*/ 53 h 290"/>
                <a:gd name="T56" fmla="*/ 0 w 34"/>
                <a:gd name="T57" fmla="*/ 69 h 290"/>
                <a:gd name="T58" fmla="*/ 7 w 34"/>
                <a:gd name="T59" fmla="*/ 70 h 290"/>
                <a:gd name="T60" fmla="*/ 7 w 34"/>
                <a:gd name="T61" fmla="*/ 107 h 290"/>
                <a:gd name="T62" fmla="*/ 0 w 34"/>
                <a:gd name="T63" fmla="*/ 106 h 290"/>
                <a:gd name="T64" fmla="*/ 0 w 34"/>
                <a:gd name="T65" fmla="*/ 123 h 290"/>
                <a:gd name="T66" fmla="*/ 7 w 34"/>
                <a:gd name="T67" fmla="*/ 123 h 290"/>
                <a:gd name="T68" fmla="*/ 7 w 34"/>
                <a:gd name="T69" fmla="*/ 160 h 290"/>
                <a:gd name="T70" fmla="*/ 0 w 34"/>
                <a:gd name="T71" fmla="*/ 160 h 290"/>
                <a:gd name="T72" fmla="*/ 0 w 34"/>
                <a:gd name="T73" fmla="*/ 176 h 290"/>
                <a:gd name="T74" fmla="*/ 34 w 34"/>
                <a:gd name="T75" fmla="*/ 179 h 290"/>
                <a:gd name="T76" fmla="*/ 34 w 34"/>
                <a:gd name="T77" fmla="*/ 179 h 290"/>
                <a:gd name="T78" fmla="*/ 34 w 34"/>
                <a:gd name="T79" fmla="*/ 215 h 290"/>
                <a:gd name="T80" fmla="*/ 34 w 34"/>
                <a:gd name="T81" fmla="*/ 215 h 290"/>
                <a:gd name="T82" fmla="*/ 0 w 34"/>
                <a:gd name="T83" fmla="*/ 213 h 290"/>
                <a:gd name="T84" fmla="*/ 0 w 34"/>
                <a:gd name="T85" fmla="*/ 229 h 290"/>
                <a:gd name="T86" fmla="*/ 7 w 34"/>
                <a:gd name="T87" fmla="*/ 230 h 290"/>
                <a:gd name="T88" fmla="*/ 7 w 34"/>
                <a:gd name="T89" fmla="*/ 266 h 290"/>
                <a:gd name="T90" fmla="*/ 0 w 34"/>
                <a:gd name="T91" fmla="*/ 266 h 290"/>
                <a:gd name="T92" fmla="*/ 0 w 34"/>
                <a:gd name="T9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" h="290">
                  <a:moveTo>
                    <a:pt x="0" y="290"/>
                  </a:moveTo>
                  <a:cubicBezTo>
                    <a:pt x="34" y="290"/>
                    <a:pt x="34" y="290"/>
                    <a:pt x="34" y="290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6" y="255"/>
                    <a:pt x="26" y="243"/>
                    <a:pt x="26" y="230"/>
                  </a:cubicBezTo>
                  <a:cubicBezTo>
                    <a:pt x="34" y="231"/>
                    <a:pt x="34" y="231"/>
                    <a:pt x="34" y="231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1" y="267"/>
                    <a:pt x="29" y="267"/>
                    <a:pt x="26" y="267"/>
                  </a:cubicBezTo>
                  <a:cubicBezTo>
                    <a:pt x="26" y="255"/>
                    <a:pt x="26" y="243"/>
                    <a:pt x="26" y="230"/>
                  </a:cubicBezTo>
                  <a:cubicBezTo>
                    <a:pt x="29" y="231"/>
                    <a:pt x="31" y="231"/>
                    <a:pt x="34" y="231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6" y="202"/>
                    <a:pt x="26" y="190"/>
                    <a:pt x="26" y="178"/>
                  </a:cubicBezTo>
                  <a:cubicBezTo>
                    <a:pt x="29" y="178"/>
                    <a:pt x="31" y="179"/>
                    <a:pt x="34" y="17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98"/>
                    <a:pt x="26" y="86"/>
                    <a:pt x="26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98"/>
                    <a:pt x="26" y="86"/>
                    <a:pt x="26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3" y="5"/>
                    <a:pt x="11" y="2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5" y="17"/>
                    <a:pt x="7" y="17"/>
                  </a:cubicBezTo>
                  <a:cubicBezTo>
                    <a:pt x="7" y="30"/>
                    <a:pt x="7" y="42"/>
                    <a:pt x="7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" y="70"/>
                    <a:pt x="5" y="70"/>
                    <a:pt x="7" y="70"/>
                  </a:cubicBezTo>
                  <a:cubicBezTo>
                    <a:pt x="7" y="83"/>
                    <a:pt x="7" y="95"/>
                    <a:pt x="7" y="10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123"/>
                    <a:pt x="5" y="123"/>
                    <a:pt x="7" y="123"/>
                  </a:cubicBezTo>
                  <a:cubicBezTo>
                    <a:pt x="7" y="136"/>
                    <a:pt x="7" y="148"/>
                    <a:pt x="7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1" y="177"/>
                    <a:pt x="23" y="178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23" y="214"/>
                    <a:pt x="11" y="214"/>
                    <a:pt x="0" y="21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" y="229"/>
                    <a:pt x="5" y="229"/>
                    <a:pt x="7" y="230"/>
                  </a:cubicBezTo>
                  <a:cubicBezTo>
                    <a:pt x="7" y="242"/>
                    <a:pt x="7" y="254"/>
                    <a:pt x="7" y="266"/>
                  </a:cubicBezTo>
                  <a:cubicBezTo>
                    <a:pt x="5" y="266"/>
                    <a:pt x="2" y="266"/>
                    <a:pt x="0" y="266"/>
                  </a:cubicBezTo>
                  <a:cubicBezTo>
                    <a:pt x="0" y="290"/>
                    <a:pt x="0" y="290"/>
                    <a:pt x="0" y="29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7" name="Freeform 292"/>
            <p:cNvSpPr>
              <a:spLocks/>
            </p:cNvSpPr>
            <p:nvPr/>
          </p:nvSpPr>
          <p:spPr bwMode="auto">
            <a:xfrm>
              <a:off x="3335" y="1960"/>
              <a:ext cx="22" cy="145"/>
            </a:xfrm>
            <a:custGeom>
              <a:avLst/>
              <a:gdLst>
                <a:gd name="T0" fmla="*/ 34 w 34"/>
                <a:gd name="T1" fmla="*/ 13 h 225"/>
                <a:gd name="T2" fmla="*/ 34 w 34"/>
                <a:gd name="T3" fmla="*/ 33 h 225"/>
                <a:gd name="T4" fmla="*/ 26 w 34"/>
                <a:gd name="T5" fmla="*/ 30 h 225"/>
                <a:gd name="T6" fmla="*/ 26 w 34"/>
                <a:gd name="T7" fmla="*/ 67 h 225"/>
                <a:gd name="T8" fmla="*/ 34 w 34"/>
                <a:gd name="T9" fmla="*/ 70 h 225"/>
                <a:gd name="T10" fmla="*/ 34 w 34"/>
                <a:gd name="T11" fmla="*/ 85 h 225"/>
                <a:gd name="T12" fmla="*/ 26 w 34"/>
                <a:gd name="T13" fmla="*/ 83 h 225"/>
                <a:gd name="T14" fmla="*/ 26 w 34"/>
                <a:gd name="T15" fmla="*/ 119 h 225"/>
                <a:gd name="T16" fmla="*/ 34 w 34"/>
                <a:gd name="T17" fmla="*/ 121 h 225"/>
                <a:gd name="T18" fmla="*/ 34 w 34"/>
                <a:gd name="T19" fmla="*/ 85 h 225"/>
                <a:gd name="T20" fmla="*/ 26 w 34"/>
                <a:gd name="T21" fmla="*/ 83 h 225"/>
                <a:gd name="T22" fmla="*/ 26 w 34"/>
                <a:gd name="T23" fmla="*/ 119 h 225"/>
                <a:gd name="T24" fmla="*/ 34 w 34"/>
                <a:gd name="T25" fmla="*/ 121 h 225"/>
                <a:gd name="T26" fmla="*/ 34 w 34"/>
                <a:gd name="T27" fmla="*/ 189 h 225"/>
                <a:gd name="T28" fmla="*/ 26 w 34"/>
                <a:gd name="T29" fmla="*/ 187 h 225"/>
                <a:gd name="T30" fmla="*/ 26 w 34"/>
                <a:gd name="T31" fmla="*/ 224 h 225"/>
                <a:gd name="T32" fmla="*/ 34 w 34"/>
                <a:gd name="T33" fmla="*/ 225 h 225"/>
                <a:gd name="T34" fmla="*/ 34 w 34"/>
                <a:gd name="T35" fmla="*/ 189 h 225"/>
                <a:gd name="T36" fmla="*/ 0 w 34"/>
                <a:gd name="T37" fmla="*/ 181 h 225"/>
                <a:gd name="T38" fmla="*/ 0 w 34"/>
                <a:gd name="T39" fmla="*/ 164 h 225"/>
                <a:gd name="T40" fmla="*/ 7 w 34"/>
                <a:gd name="T41" fmla="*/ 166 h 225"/>
                <a:gd name="T42" fmla="*/ 7 w 34"/>
                <a:gd name="T43" fmla="*/ 129 h 225"/>
                <a:gd name="T44" fmla="*/ 0 w 34"/>
                <a:gd name="T45" fmla="*/ 127 h 225"/>
                <a:gd name="T46" fmla="*/ 0 w 34"/>
                <a:gd name="T47" fmla="*/ 111 h 225"/>
                <a:gd name="T48" fmla="*/ 7 w 34"/>
                <a:gd name="T49" fmla="*/ 113 h 225"/>
                <a:gd name="T50" fmla="*/ 7 w 34"/>
                <a:gd name="T51" fmla="*/ 76 h 225"/>
                <a:gd name="T52" fmla="*/ 0 w 34"/>
                <a:gd name="T53" fmla="*/ 74 h 225"/>
                <a:gd name="T54" fmla="*/ 0 w 34"/>
                <a:gd name="T55" fmla="*/ 0 h 225"/>
                <a:gd name="T56" fmla="*/ 34 w 34"/>
                <a:gd name="T57" fmla="*/ 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225">
                  <a:moveTo>
                    <a:pt x="34" y="1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1" y="32"/>
                    <a:pt x="29" y="31"/>
                    <a:pt x="26" y="30"/>
                  </a:cubicBezTo>
                  <a:cubicBezTo>
                    <a:pt x="26" y="43"/>
                    <a:pt x="26" y="55"/>
                    <a:pt x="26" y="67"/>
                  </a:cubicBezTo>
                  <a:cubicBezTo>
                    <a:pt x="29" y="68"/>
                    <a:pt x="31" y="69"/>
                    <a:pt x="34" y="70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95"/>
                    <a:pt x="26" y="107"/>
                    <a:pt x="26" y="119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1" y="84"/>
                    <a:pt x="29" y="84"/>
                    <a:pt x="26" y="83"/>
                  </a:cubicBezTo>
                  <a:cubicBezTo>
                    <a:pt x="26" y="95"/>
                    <a:pt x="26" y="107"/>
                    <a:pt x="26" y="119"/>
                  </a:cubicBezTo>
                  <a:cubicBezTo>
                    <a:pt x="29" y="120"/>
                    <a:pt x="31" y="121"/>
                    <a:pt x="34" y="121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1" y="188"/>
                    <a:pt x="29" y="188"/>
                    <a:pt x="26" y="187"/>
                  </a:cubicBezTo>
                  <a:cubicBezTo>
                    <a:pt x="26" y="199"/>
                    <a:pt x="26" y="211"/>
                    <a:pt x="26" y="224"/>
                  </a:cubicBezTo>
                  <a:cubicBezTo>
                    <a:pt x="29" y="224"/>
                    <a:pt x="31" y="225"/>
                    <a:pt x="34" y="225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54"/>
                    <a:pt x="7" y="142"/>
                    <a:pt x="7" y="129"/>
                  </a:cubicBezTo>
                  <a:cubicBezTo>
                    <a:pt x="5" y="129"/>
                    <a:pt x="2" y="128"/>
                    <a:pt x="0" y="12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2" y="112"/>
                    <a:pt x="5" y="113"/>
                    <a:pt x="7" y="113"/>
                  </a:cubicBezTo>
                  <a:cubicBezTo>
                    <a:pt x="7" y="101"/>
                    <a:pt x="7" y="89"/>
                    <a:pt x="7" y="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13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8" name="Freeform 293"/>
            <p:cNvSpPr>
              <a:spLocks/>
            </p:cNvSpPr>
            <p:nvPr/>
          </p:nvSpPr>
          <p:spPr bwMode="auto">
            <a:xfrm>
              <a:off x="3297" y="1952"/>
              <a:ext cx="38" cy="334"/>
            </a:xfrm>
            <a:custGeom>
              <a:avLst/>
              <a:gdLst>
                <a:gd name="T0" fmla="*/ 0 w 59"/>
                <a:gd name="T1" fmla="*/ 12 h 520"/>
                <a:gd name="T2" fmla="*/ 8 w 59"/>
                <a:gd name="T3" fmla="*/ 30 h 520"/>
                <a:gd name="T4" fmla="*/ 0 w 59"/>
                <a:gd name="T5" fmla="*/ 70 h 520"/>
                <a:gd name="T6" fmla="*/ 8 w 59"/>
                <a:gd name="T7" fmla="*/ 83 h 520"/>
                <a:gd name="T8" fmla="*/ 0 w 59"/>
                <a:gd name="T9" fmla="*/ 123 h 520"/>
                <a:gd name="T10" fmla="*/ 8 w 59"/>
                <a:gd name="T11" fmla="*/ 137 h 520"/>
                <a:gd name="T12" fmla="*/ 0 w 59"/>
                <a:gd name="T13" fmla="*/ 176 h 520"/>
                <a:gd name="T14" fmla="*/ 8 w 59"/>
                <a:gd name="T15" fmla="*/ 191 h 520"/>
                <a:gd name="T16" fmla="*/ 0 w 59"/>
                <a:gd name="T17" fmla="*/ 230 h 520"/>
                <a:gd name="T18" fmla="*/ 8 w 59"/>
                <a:gd name="T19" fmla="*/ 244 h 520"/>
                <a:gd name="T20" fmla="*/ 0 w 59"/>
                <a:gd name="T21" fmla="*/ 283 h 520"/>
                <a:gd name="T22" fmla="*/ 8 w 59"/>
                <a:gd name="T23" fmla="*/ 352 h 520"/>
                <a:gd name="T24" fmla="*/ 0 w 59"/>
                <a:gd name="T25" fmla="*/ 390 h 520"/>
                <a:gd name="T26" fmla="*/ 8 w 59"/>
                <a:gd name="T27" fmla="*/ 405 h 520"/>
                <a:gd name="T28" fmla="*/ 0 w 59"/>
                <a:gd name="T29" fmla="*/ 443 h 520"/>
                <a:gd name="T30" fmla="*/ 8 w 59"/>
                <a:gd name="T31" fmla="*/ 459 h 520"/>
                <a:gd name="T32" fmla="*/ 0 w 59"/>
                <a:gd name="T33" fmla="*/ 496 h 520"/>
                <a:gd name="T34" fmla="*/ 59 w 59"/>
                <a:gd name="T35" fmla="*/ 520 h 520"/>
                <a:gd name="T36" fmla="*/ 51 w 59"/>
                <a:gd name="T37" fmla="*/ 496 h 520"/>
                <a:gd name="T38" fmla="*/ 59 w 59"/>
                <a:gd name="T39" fmla="*/ 459 h 520"/>
                <a:gd name="T40" fmla="*/ 51 w 59"/>
                <a:gd name="T41" fmla="*/ 443 h 520"/>
                <a:gd name="T42" fmla="*/ 59 w 59"/>
                <a:gd name="T43" fmla="*/ 406 h 520"/>
                <a:gd name="T44" fmla="*/ 51 w 59"/>
                <a:gd name="T45" fmla="*/ 389 h 520"/>
                <a:gd name="T46" fmla="*/ 59 w 59"/>
                <a:gd name="T47" fmla="*/ 353 h 520"/>
                <a:gd name="T48" fmla="*/ 51 w 59"/>
                <a:gd name="T49" fmla="*/ 335 h 520"/>
                <a:gd name="T50" fmla="*/ 59 w 59"/>
                <a:gd name="T51" fmla="*/ 299 h 520"/>
                <a:gd name="T52" fmla="*/ 51 w 59"/>
                <a:gd name="T53" fmla="*/ 282 h 520"/>
                <a:gd name="T54" fmla="*/ 59 w 59"/>
                <a:gd name="T55" fmla="*/ 246 h 520"/>
                <a:gd name="T56" fmla="*/ 51 w 59"/>
                <a:gd name="T57" fmla="*/ 228 h 520"/>
                <a:gd name="T58" fmla="*/ 59 w 59"/>
                <a:gd name="T59" fmla="*/ 193 h 520"/>
                <a:gd name="T60" fmla="*/ 51 w 59"/>
                <a:gd name="T61" fmla="*/ 174 h 520"/>
                <a:gd name="T62" fmla="*/ 59 w 59"/>
                <a:gd name="T63" fmla="*/ 139 h 520"/>
                <a:gd name="T64" fmla="*/ 51 w 59"/>
                <a:gd name="T65" fmla="*/ 121 h 520"/>
                <a:gd name="T66" fmla="*/ 59 w 59"/>
                <a:gd name="T67" fmla="*/ 86 h 520"/>
                <a:gd name="T68" fmla="*/ 29 w 59"/>
                <a:gd name="T6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20">
                  <a:moveTo>
                    <a:pt x="29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42"/>
                    <a:pt x="8" y="55"/>
                    <a:pt x="8" y="67"/>
                  </a:cubicBezTo>
                  <a:cubicBezTo>
                    <a:pt x="5" y="68"/>
                    <a:pt x="3" y="69"/>
                    <a:pt x="0" y="7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96"/>
                    <a:pt x="8" y="108"/>
                    <a:pt x="8" y="121"/>
                  </a:cubicBezTo>
                  <a:cubicBezTo>
                    <a:pt x="5" y="121"/>
                    <a:pt x="3" y="122"/>
                    <a:pt x="0" y="12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5" y="138"/>
                    <a:pt x="8" y="137"/>
                  </a:cubicBezTo>
                  <a:cubicBezTo>
                    <a:pt x="8" y="149"/>
                    <a:pt x="8" y="162"/>
                    <a:pt x="8" y="17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8" y="203"/>
                    <a:pt x="8" y="216"/>
                    <a:pt x="8" y="228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" y="245"/>
                    <a:pt x="5" y="245"/>
                    <a:pt x="8" y="244"/>
                  </a:cubicBezTo>
                  <a:cubicBezTo>
                    <a:pt x="8" y="257"/>
                    <a:pt x="8" y="269"/>
                    <a:pt x="8" y="28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3" y="352"/>
                    <a:pt x="5" y="352"/>
                    <a:pt x="8" y="352"/>
                  </a:cubicBezTo>
                  <a:cubicBezTo>
                    <a:pt x="8" y="364"/>
                    <a:pt x="8" y="376"/>
                    <a:pt x="8" y="38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" y="405"/>
                    <a:pt x="8" y="405"/>
                    <a:pt x="8" y="405"/>
                  </a:cubicBezTo>
                  <a:cubicBezTo>
                    <a:pt x="8" y="418"/>
                    <a:pt x="8" y="430"/>
                    <a:pt x="8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3" y="459"/>
                    <a:pt x="5" y="459"/>
                    <a:pt x="8" y="459"/>
                  </a:cubicBezTo>
                  <a:cubicBezTo>
                    <a:pt x="8" y="471"/>
                    <a:pt x="8" y="484"/>
                    <a:pt x="8" y="496"/>
                  </a:cubicBezTo>
                  <a:cubicBezTo>
                    <a:pt x="5" y="496"/>
                    <a:pt x="3" y="496"/>
                    <a:pt x="0" y="496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59" y="520"/>
                    <a:pt x="59" y="520"/>
                    <a:pt x="59" y="520"/>
                  </a:cubicBezTo>
                  <a:cubicBezTo>
                    <a:pt x="59" y="496"/>
                    <a:pt x="59" y="496"/>
                    <a:pt x="59" y="496"/>
                  </a:cubicBezTo>
                  <a:cubicBezTo>
                    <a:pt x="56" y="496"/>
                    <a:pt x="53" y="496"/>
                    <a:pt x="51" y="496"/>
                  </a:cubicBezTo>
                  <a:cubicBezTo>
                    <a:pt x="51" y="484"/>
                    <a:pt x="51" y="471"/>
                    <a:pt x="51" y="459"/>
                  </a:cubicBezTo>
                  <a:cubicBezTo>
                    <a:pt x="53" y="459"/>
                    <a:pt x="56" y="459"/>
                    <a:pt x="59" y="459"/>
                  </a:cubicBezTo>
                  <a:cubicBezTo>
                    <a:pt x="59" y="443"/>
                    <a:pt x="59" y="443"/>
                    <a:pt x="59" y="443"/>
                  </a:cubicBezTo>
                  <a:cubicBezTo>
                    <a:pt x="51" y="443"/>
                    <a:pt x="51" y="443"/>
                    <a:pt x="51" y="443"/>
                  </a:cubicBezTo>
                  <a:cubicBezTo>
                    <a:pt x="51" y="430"/>
                    <a:pt x="51" y="418"/>
                    <a:pt x="51" y="405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76"/>
                    <a:pt x="51" y="364"/>
                    <a:pt x="51" y="352"/>
                  </a:cubicBezTo>
                  <a:cubicBezTo>
                    <a:pt x="53" y="352"/>
                    <a:pt x="56" y="352"/>
                    <a:pt x="59" y="353"/>
                  </a:cubicBezTo>
                  <a:cubicBezTo>
                    <a:pt x="59" y="336"/>
                    <a:pt x="59" y="336"/>
                    <a:pt x="59" y="336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51" y="323"/>
                    <a:pt x="51" y="310"/>
                    <a:pt x="51" y="298"/>
                  </a:cubicBezTo>
                  <a:cubicBezTo>
                    <a:pt x="53" y="298"/>
                    <a:pt x="56" y="299"/>
                    <a:pt x="59" y="299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69"/>
                    <a:pt x="51" y="257"/>
                    <a:pt x="51" y="244"/>
                  </a:cubicBezTo>
                  <a:cubicBezTo>
                    <a:pt x="53" y="245"/>
                    <a:pt x="56" y="245"/>
                    <a:pt x="59" y="246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51" y="228"/>
                    <a:pt x="51" y="228"/>
                    <a:pt x="51" y="228"/>
                  </a:cubicBezTo>
                  <a:cubicBezTo>
                    <a:pt x="51" y="216"/>
                    <a:pt x="51" y="203"/>
                    <a:pt x="51" y="191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1" y="162"/>
                    <a:pt x="51" y="149"/>
                    <a:pt x="51" y="137"/>
                  </a:cubicBezTo>
                  <a:cubicBezTo>
                    <a:pt x="53" y="138"/>
                    <a:pt x="56" y="138"/>
                    <a:pt x="59" y="139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6" y="122"/>
                    <a:pt x="53" y="121"/>
                    <a:pt x="51" y="121"/>
                  </a:cubicBezTo>
                  <a:cubicBezTo>
                    <a:pt x="51" y="108"/>
                    <a:pt x="51" y="96"/>
                    <a:pt x="51" y="83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9" name="Freeform 294"/>
            <p:cNvSpPr>
              <a:spLocks/>
            </p:cNvSpPr>
            <p:nvPr/>
          </p:nvSpPr>
          <p:spPr bwMode="auto">
            <a:xfrm>
              <a:off x="3275" y="1960"/>
              <a:ext cx="22" cy="145"/>
            </a:xfrm>
            <a:custGeom>
              <a:avLst/>
              <a:gdLst>
                <a:gd name="T0" fmla="*/ 35 w 35"/>
                <a:gd name="T1" fmla="*/ 0 h 225"/>
                <a:gd name="T2" fmla="*/ 0 w 35"/>
                <a:gd name="T3" fmla="*/ 13 h 225"/>
                <a:gd name="T4" fmla="*/ 0 w 35"/>
                <a:gd name="T5" fmla="*/ 137 h 225"/>
                <a:gd name="T6" fmla="*/ 8 w 35"/>
                <a:gd name="T7" fmla="*/ 135 h 225"/>
                <a:gd name="T8" fmla="*/ 8 w 35"/>
                <a:gd name="T9" fmla="*/ 171 h 225"/>
                <a:gd name="T10" fmla="*/ 0 w 35"/>
                <a:gd name="T11" fmla="*/ 173 h 225"/>
                <a:gd name="T12" fmla="*/ 0 w 35"/>
                <a:gd name="T13" fmla="*/ 189 h 225"/>
                <a:gd name="T14" fmla="*/ 8 w 35"/>
                <a:gd name="T15" fmla="*/ 187 h 225"/>
                <a:gd name="T16" fmla="*/ 8 w 35"/>
                <a:gd name="T17" fmla="*/ 224 h 225"/>
                <a:gd name="T18" fmla="*/ 0 w 35"/>
                <a:gd name="T19" fmla="*/ 225 h 225"/>
                <a:gd name="T20" fmla="*/ 0 w 35"/>
                <a:gd name="T21" fmla="*/ 189 h 225"/>
                <a:gd name="T22" fmla="*/ 35 w 35"/>
                <a:gd name="T23" fmla="*/ 181 h 225"/>
                <a:gd name="T24" fmla="*/ 35 w 35"/>
                <a:gd name="T25" fmla="*/ 164 h 225"/>
                <a:gd name="T26" fmla="*/ 27 w 35"/>
                <a:gd name="T27" fmla="*/ 166 h 225"/>
                <a:gd name="T28" fmla="*/ 27 w 35"/>
                <a:gd name="T29" fmla="*/ 129 h 225"/>
                <a:gd name="T30" fmla="*/ 35 w 35"/>
                <a:gd name="T31" fmla="*/ 127 h 225"/>
                <a:gd name="T32" fmla="*/ 35 w 35"/>
                <a:gd name="T33" fmla="*/ 111 h 225"/>
                <a:gd name="T34" fmla="*/ 27 w 35"/>
                <a:gd name="T35" fmla="*/ 113 h 225"/>
                <a:gd name="T36" fmla="*/ 27 w 35"/>
                <a:gd name="T37" fmla="*/ 76 h 225"/>
                <a:gd name="T38" fmla="*/ 35 w 35"/>
                <a:gd name="T39" fmla="*/ 74 h 225"/>
                <a:gd name="T40" fmla="*/ 35 w 35"/>
                <a:gd name="T41" fmla="*/ 58 h 225"/>
                <a:gd name="T42" fmla="*/ 27 w 35"/>
                <a:gd name="T43" fmla="*/ 60 h 225"/>
                <a:gd name="T44" fmla="*/ 27 w 35"/>
                <a:gd name="T45" fmla="*/ 23 h 225"/>
                <a:gd name="T46" fmla="*/ 35 w 35"/>
                <a:gd name="T47" fmla="*/ 21 h 225"/>
                <a:gd name="T48" fmla="*/ 35 w 35"/>
                <a:gd name="T4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225">
                  <a:moveTo>
                    <a:pt x="35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" y="136"/>
                    <a:pt x="6" y="136"/>
                    <a:pt x="8" y="135"/>
                  </a:cubicBezTo>
                  <a:cubicBezTo>
                    <a:pt x="8" y="147"/>
                    <a:pt x="8" y="159"/>
                    <a:pt x="8" y="171"/>
                  </a:cubicBezTo>
                  <a:cubicBezTo>
                    <a:pt x="6" y="172"/>
                    <a:pt x="3" y="173"/>
                    <a:pt x="0" y="173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3" y="188"/>
                    <a:pt x="6" y="188"/>
                    <a:pt x="8" y="187"/>
                  </a:cubicBezTo>
                  <a:cubicBezTo>
                    <a:pt x="8" y="199"/>
                    <a:pt x="8" y="211"/>
                    <a:pt x="8" y="224"/>
                  </a:cubicBezTo>
                  <a:cubicBezTo>
                    <a:pt x="6" y="224"/>
                    <a:pt x="3" y="225"/>
                    <a:pt x="0" y="2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54"/>
                    <a:pt x="27" y="142"/>
                    <a:pt x="27" y="129"/>
                  </a:cubicBezTo>
                  <a:cubicBezTo>
                    <a:pt x="30" y="129"/>
                    <a:pt x="32" y="128"/>
                    <a:pt x="35" y="127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2" y="112"/>
                    <a:pt x="30" y="113"/>
                    <a:pt x="27" y="113"/>
                  </a:cubicBezTo>
                  <a:cubicBezTo>
                    <a:pt x="27" y="101"/>
                    <a:pt x="27" y="89"/>
                    <a:pt x="27" y="76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2" y="59"/>
                    <a:pt x="30" y="60"/>
                    <a:pt x="27" y="60"/>
                  </a:cubicBezTo>
                  <a:cubicBezTo>
                    <a:pt x="27" y="48"/>
                    <a:pt x="27" y="36"/>
                    <a:pt x="27" y="23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0" name="Freeform 295"/>
            <p:cNvSpPr>
              <a:spLocks/>
            </p:cNvSpPr>
            <p:nvPr/>
          </p:nvSpPr>
          <p:spPr bwMode="auto">
            <a:xfrm>
              <a:off x="3275" y="2100"/>
              <a:ext cx="22" cy="186"/>
            </a:xfrm>
            <a:custGeom>
              <a:avLst/>
              <a:gdLst>
                <a:gd name="T0" fmla="*/ 0 w 35"/>
                <a:gd name="T1" fmla="*/ 290 h 290"/>
                <a:gd name="T2" fmla="*/ 0 w 35"/>
                <a:gd name="T3" fmla="*/ 267 h 290"/>
                <a:gd name="T4" fmla="*/ 8 w 35"/>
                <a:gd name="T5" fmla="*/ 267 h 290"/>
                <a:gd name="T6" fmla="*/ 8 w 35"/>
                <a:gd name="T7" fmla="*/ 230 h 290"/>
                <a:gd name="T8" fmla="*/ 0 w 35"/>
                <a:gd name="T9" fmla="*/ 231 h 290"/>
                <a:gd name="T10" fmla="*/ 0 w 35"/>
                <a:gd name="T11" fmla="*/ 267 h 290"/>
                <a:gd name="T12" fmla="*/ 8 w 35"/>
                <a:gd name="T13" fmla="*/ 267 h 290"/>
                <a:gd name="T14" fmla="*/ 8 w 35"/>
                <a:gd name="T15" fmla="*/ 230 h 290"/>
                <a:gd name="T16" fmla="*/ 0 w 35"/>
                <a:gd name="T17" fmla="*/ 231 h 290"/>
                <a:gd name="T18" fmla="*/ 0 w 35"/>
                <a:gd name="T19" fmla="*/ 215 h 290"/>
                <a:gd name="T20" fmla="*/ 8 w 35"/>
                <a:gd name="T21" fmla="*/ 215 h 290"/>
                <a:gd name="T22" fmla="*/ 8 w 35"/>
                <a:gd name="T23" fmla="*/ 178 h 290"/>
                <a:gd name="T24" fmla="*/ 0 w 35"/>
                <a:gd name="T25" fmla="*/ 179 h 290"/>
                <a:gd name="T26" fmla="*/ 0 w 35"/>
                <a:gd name="T27" fmla="*/ 111 h 290"/>
                <a:gd name="T28" fmla="*/ 8 w 35"/>
                <a:gd name="T29" fmla="*/ 110 h 290"/>
                <a:gd name="T30" fmla="*/ 8 w 35"/>
                <a:gd name="T31" fmla="*/ 74 h 290"/>
                <a:gd name="T32" fmla="*/ 0 w 35"/>
                <a:gd name="T33" fmla="*/ 75 h 290"/>
                <a:gd name="T34" fmla="*/ 0 w 35"/>
                <a:gd name="T35" fmla="*/ 111 h 290"/>
                <a:gd name="T36" fmla="*/ 8 w 35"/>
                <a:gd name="T37" fmla="*/ 110 h 290"/>
                <a:gd name="T38" fmla="*/ 8 w 35"/>
                <a:gd name="T39" fmla="*/ 74 h 290"/>
                <a:gd name="T40" fmla="*/ 0 w 35"/>
                <a:gd name="T41" fmla="*/ 75 h 290"/>
                <a:gd name="T42" fmla="*/ 0 w 35"/>
                <a:gd name="T43" fmla="*/ 59 h 290"/>
                <a:gd name="T44" fmla="*/ 8 w 35"/>
                <a:gd name="T45" fmla="*/ 58 h 290"/>
                <a:gd name="T46" fmla="*/ 8 w 35"/>
                <a:gd name="T47" fmla="*/ 21 h 290"/>
                <a:gd name="T48" fmla="*/ 0 w 35"/>
                <a:gd name="T49" fmla="*/ 23 h 290"/>
                <a:gd name="T50" fmla="*/ 0 w 35"/>
                <a:gd name="T51" fmla="*/ 7 h 290"/>
                <a:gd name="T52" fmla="*/ 35 w 35"/>
                <a:gd name="T53" fmla="*/ 0 h 290"/>
                <a:gd name="T54" fmla="*/ 35 w 35"/>
                <a:gd name="T55" fmla="*/ 16 h 290"/>
                <a:gd name="T56" fmla="*/ 27 w 35"/>
                <a:gd name="T57" fmla="*/ 17 h 290"/>
                <a:gd name="T58" fmla="*/ 27 w 35"/>
                <a:gd name="T59" fmla="*/ 54 h 290"/>
                <a:gd name="T60" fmla="*/ 35 w 35"/>
                <a:gd name="T61" fmla="*/ 53 h 290"/>
                <a:gd name="T62" fmla="*/ 35 w 35"/>
                <a:gd name="T63" fmla="*/ 123 h 290"/>
                <a:gd name="T64" fmla="*/ 27 w 35"/>
                <a:gd name="T65" fmla="*/ 123 h 290"/>
                <a:gd name="T66" fmla="*/ 27 w 35"/>
                <a:gd name="T67" fmla="*/ 160 h 290"/>
                <a:gd name="T68" fmla="*/ 35 w 35"/>
                <a:gd name="T69" fmla="*/ 160 h 290"/>
                <a:gd name="T70" fmla="*/ 35 w 35"/>
                <a:gd name="T71" fmla="*/ 176 h 290"/>
                <a:gd name="T72" fmla="*/ 1 w 35"/>
                <a:gd name="T73" fmla="*/ 179 h 290"/>
                <a:gd name="T74" fmla="*/ 0 w 35"/>
                <a:gd name="T75" fmla="*/ 179 h 290"/>
                <a:gd name="T76" fmla="*/ 0 w 35"/>
                <a:gd name="T77" fmla="*/ 215 h 290"/>
                <a:gd name="T78" fmla="*/ 1 w 35"/>
                <a:gd name="T79" fmla="*/ 215 h 290"/>
                <a:gd name="T80" fmla="*/ 35 w 35"/>
                <a:gd name="T81" fmla="*/ 213 h 290"/>
                <a:gd name="T82" fmla="*/ 35 w 35"/>
                <a:gd name="T83" fmla="*/ 229 h 290"/>
                <a:gd name="T84" fmla="*/ 27 w 35"/>
                <a:gd name="T85" fmla="*/ 230 h 290"/>
                <a:gd name="T86" fmla="*/ 27 w 35"/>
                <a:gd name="T87" fmla="*/ 266 h 290"/>
                <a:gd name="T88" fmla="*/ 35 w 35"/>
                <a:gd name="T89" fmla="*/ 266 h 290"/>
                <a:gd name="T90" fmla="*/ 35 w 35"/>
                <a:gd name="T91" fmla="*/ 290 h 290"/>
                <a:gd name="T92" fmla="*/ 0 w 35"/>
                <a:gd name="T9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290">
                  <a:moveTo>
                    <a:pt x="0" y="290"/>
                  </a:moveTo>
                  <a:cubicBezTo>
                    <a:pt x="0" y="267"/>
                    <a:pt x="0" y="267"/>
                    <a:pt x="0" y="267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8" y="255"/>
                    <a:pt x="8" y="243"/>
                    <a:pt x="8" y="23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3" y="267"/>
                    <a:pt x="6" y="267"/>
                    <a:pt x="8" y="267"/>
                  </a:cubicBezTo>
                  <a:cubicBezTo>
                    <a:pt x="8" y="255"/>
                    <a:pt x="8" y="243"/>
                    <a:pt x="8" y="230"/>
                  </a:cubicBezTo>
                  <a:cubicBezTo>
                    <a:pt x="6" y="231"/>
                    <a:pt x="3" y="231"/>
                    <a:pt x="0" y="23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8" y="202"/>
                    <a:pt x="8" y="190"/>
                    <a:pt x="8" y="178"/>
                  </a:cubicBezTo>
                  <a:cubicBezTo>
                    <a:pt x="6" y="178"/>
                    <a:pt x="3" y="179"/>
                    <a:pt x="0" y="17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98"/>
                    <a:pt x="8" y="86"/>
                    <a:pt x="8" y="7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98"/>
                    <a:pt x="8" y="86"/>
                    <a:pt x="8" y="7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" y="59"/>
                    <a:pt x="6" y="58"/>
                    <a:pt x="8" y="58"/>
                  </a:cubicBezTo>
                  <a:cubicBezTo>
                    <a:pt x="8" y="46"/>
                    <a:pt x="8" y="34"/>
                    <a:pt x="8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" y="5"/>
                    <a:pt x="23" y="2"/>
                    <a:pt x="35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2" y="16"/>
                    <a:pt x="30" y="17"/>
                    <a:pt x="27" y="17"/>
                  </a:cubicBezTo>
                  <a:cubicBezTo>
                    <a:pt x="27" y="30"/>
                    <a:pt x="27" y="42"/>
                    <a:pt x="27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2" y="123"/>
                    <a:pt x="30" y="123"/>
                    <a:pt x="27" y="123"/>
                  </a:cubicBezTo>
                  <a:cubicBezTo>
                    <a:pt x="27" y="136"/>
                    <a:pt x="27" y="148"/>
                    <a:pt x="27" y="16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24" y="177"/>
                    <a:pt x="12" y="178"/>
                    <a:pt x="1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12" y="214"/>
                    <a:pt x="23" y="214"/>
                    <a:pt x="35" y="213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32" y="229"/>
                    <a:pt x="30" y="229"/>
                    <a:pt x="27" y="230"/>
                  </a:cubicBezTo>
                  <a:cubicBezTo>
                    <a:pt x="27" y="242"/>
                    <a:pt x="27" y="254"/>
                    <a:pt x="27" y="266"/>
                  </a:cubicBezTo>
                  <a:cubicBezTo>
                    <a:pt x="30" y="266"/>
                    <a:pt x="32" y="266"/>
                    <a:pt x="35" y="266"/>
                  </a:cubicBezTo>
                  <a:cubicBezTo>
                    <a:pt x="35" y="290"/>
                    <a:pt x="35" y="290"/>
                    <a:pt x="35" y="290"/>
                  </a:cubicBezTo>
                  <a:lnTo>
                    <a:pt x="0" y="29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1" name="Freeform 296"/>
            <p:cNvSpPr>
              <a:spLocks/>
            </p:cNvSpPr>
            <p:nvPr/>
          </p:nvSpPr>
          <p:spPr bwMode="auto">
            <a:xfrm>
              <a:off x="3264" y="1968"/>
              <a:ext cx="11" cy="138"/>
            </a:xfrm>
            <a:custGeom>
              <a:avLst/>
              <a:gdLst>
                <a:gd name="T0" fmla="*/ 17 w 17"/>
                <a:gd name="T1" fmla="*/ 0 h 214"/>
                <a:gd name="T2" fmla="*/ 0 w 17"/>
                <a:gd name="T3" fmla="*/ 7 h 214"/>
                <a:gd name="T4" fmla="*/ 0 w 17"/>
                <a:gd name="T5" fmla="*/ 180 h 214"/>
                <a:gd name="T6" fmla="*/ 0 w 17"/>
                <a:gd name="T7" fmla="*/ 180 h 214"/>
                <a:gd name="T8" fmla="*/ 17 w 17"/>
                <a:gd name="T9" fmla="*/ 176 h 214"/>
                <a:gd name="T10" fmla="*/ 17 w 17"/>
                <a:gd name="T11" fmla="*/ 212 h 214"/>
                <a:gd name="T12" fmla="*/ 10 w 17"/>
                <a:gd name="T13" fmla="*/ 214 h 214"/>
                <a:gd name="T14" fmla="*/ 10 w 17"/>
                <a:gd name="T15" fmla="*/ 178 h 214"/>
                <a:gd name="T16" fmla="*/ 17 w 17"/>
                <a:gd name="T17" fmla="*/ 176 h 214"/>
                <a:gd name="T18" fmla="*/ 17 w 17"/>
                <a:gd name="T19" fmla="*/ 160 h 214"/>
                <a:gd name="T20" fmla="*/ 10 w 17"/>
                <a:gd name="T21" fmla="*/ 162 h 214"/>
                <a:gd name="T22" fmla="*/ 10 w 17"/>
                <a:gd name="T23" fmla="*/ 126 h 214"/>
                <a:gd name="T24" fmla="*/ 17 w 17"/>
                <a:gd name="T25" fmla="*/ 124 h 214"/>
                <a:gd name="T26" fmla="*/ 17 w 17"/>
                <a:gd name="T2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14">
                  <a:moveTo>
                    <a:pt x="1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212"/>
                    <a:pt x="17" y="212"/>
                    <a:pt x="17" y="212"/>
                  </a:cubicBezTo>
                  <a:cubicBezTo>
                    <a:pt x="15" y="213"/>
                    <a:pt x="12" y="213"/>
                    <a:pt x="10" y="214"/>
                  </a:cubicBezTo>
                  <a:cubicBezTo>
                    <a:pt x="10" y="202"/>
                    <a:pt x="10" y="190"/>
                    <a:pt x="10" y="178"/>
                  </a:cubicBezTo>
                  <a:cubicBezTo>
                    <a:pt x="12" y="177"/>
                    <a:pt x="15" y="177"/>
                    <a:pt x="17" y="176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15" y="161"/>
                    <a:pt x="12" y="162"/>
                    <a:pt x="10" y="162"/>
                  </a:cubicBezTo>
                  <a:cubicBezTo>
                    <a:pt x="10" y="150"/>
                    <a:pt x="10" y="138"/>
                    <a:pt x="10" y="126"/>
                  </a:cubicBezTo>
                  <a:cubicBezTo>
                    <a:pt x="12" y="126"/>
                    <a:pt x="15" y="125"/>
                    <a:pt x="17" y="124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2" name="Freeform 297"/>
            <p:cNvSpPr>
              <a:spLocks/>
            </p:cNvSpPr>
            <p:nvPr/>
          </p:nvSpPr>
          <p:spPr bwMode="auto">
            <a:xfrm>
              <a:off x="3264" y="2272"/>
              <a:ext cx="11" cy="14"/>
            </a:xfrm>
            <a:custGeom>
              <a:avLst/>
              <a:gdLst>
                <a:gd name="T0" fmla="*/ 0 w 11"/>
                <a:gd name="T1" fmla="*/ 14 h 14"/>
                <a:gd name="T2" fmla="*/ 11 w 11"/>
                <a:gd name="T3" fmla="*/ 14 h 14"/>
                <a:gd name="T4" fmla="*/ 11 w 11"/>
                <a:gd name="T5" fmla="*/ 0 h 14"/>
                <a:gd name="T6" fmla="*/ 0 w 11"/>
                <a:gd name="T7" fmla="*/ 0 h 14"/>
                <a:gd name="T8" fmla="*/ 0 w 11"/>
                <a:gd name="T9" fmla="*/ 14 h 14"/>
                <a:gd name="T10" fmla="*/ 0 w 1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11" y="1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3" name="Freeform 298"/>
            <p:cNvSpPr>
              <a:spLocks/>
            </p:cNvSpPr>
            <p:nvPr/>
          </p:nvSpPr>
          <p:spPr bwMode="auto">
            <a:xfrm>
              <a:off x="3264" y="2105"/>
              <a:ext cx="11" cy="45"/>
            </a:xfrm>
            <a:custGeom>
              <a:avLst/>
              <a:gdLst>
                <a:gd name="T0" fmla="*/ 17 w 17"/>
                <a:gd name="T1" fmla="*/ 0 h 71"/>
                <a:gd name="T2" fmla="*/ 17 w 17"/>
                <a:gd name="T3" fmla="*/ 16 h 71"/>
                <a:gd name="T4" fmla="*/ 10 w 17"/>
                <a:gd name="T5" fmla="*/ 18 h 71"/>
                <a:gd name="T6" fmla="*/ 10 w 17"/>
                <a:gd name="T7" fmla="*/ 54 h 71"/>
                <a:gd name="T8" fmla="*/ 17 w 17"/>
                <a:gd name="T9" fmla="*/ 52 h 71"/>
                <a:gd name="T10" fmla="*/ 17 w 17"/>
                <a:gd name="T11" fmla="*/ 68 h 71"/>
                <a:gd name="T12" fmla="*/ 0 w 17"/>
                <a:gd name="T13" fmla="*/ 71 h 71"/>
                <a:gd name="T14" fmla="*/ 0 w 17"/>
                <a:gd name="T15" fmla="*/ 4 h 71"/>
                <a:gd name="T16" fmla="*/ 0 w 17"/>
                <a:gd name="T17" fmla="*/ 4 h 71"/>
                <a:gd name="T18" fmla="*/ 17 w 17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1">
                  <a:moveTo>
                    <a:pt x="17" y="0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0"/>
                    <a:pt x="10" y="42"/>
                    <a:pt x="10" y="54"/>
                  </a:cubicBezTo>
                  <a:cubicBezTo>
                    <a:pt x="12" y="53"/>
                    <a:pt x="15" y="53"/>
                    <a:pt x="17" y="52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2" y="69"/>
                    <a:pt x="6" y="70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4" name="Freeform 299"/>
            <p:cNvSpPr>
              <a:spLocks/>
            </p:cNvSpPr>
            <p:nvPr/>
          </p:nvSpPr>
          <p:spPr bwMode="auto">
            <a:xfrm>
              <a:off x="3264" y="2148"/>
              <a:ext cx="11" cy="124"/>
            </a:xfrm>
            <a:custGeom>
              <a:avLst/>
              <a:gdLst>
                <a:gd name="T0" fmla="*/ 17 w 17"/>
                <a:gd name="T1" fmla="*/ 0 h 192"/>
                <a:gd name="T2" fmla="*/ 10 w 17"/>
                <a:gd name="T3" fmla="*/ 1 h 192"/>
                <a:gd name="T4" fmla="*/ 10 w 17"/>
                <a:gd name="T5" fmla="*/ 37 h 192"/>
                <a:gd name="T6" fmla="*/ 17 w 17"/>
                <a:gd name="T7" fmla="*/ 36 h 192"/>
                <a:gd name="T8" fmla="*/ 17 w 17"/>
                <a:gd name="T9" fmla="*/ 104 h 192"/>
                <a:gd name="T10" fmla="*/ 10 w 17"/>
                <a:gd name="T11" fmla="*/ 104 h 192"/>
                <a:gd name="T12" fmla="*/ 10 w 17"/>
                <a:gd name="T13" fmla="*/ 140 h 192"/>
                <a:gd name="T14" fmla="*/ 17 w 17"/>
                <a:gd name="T15" fmla="*/ 140 h 192"/>
                <a:gd name="T16" fmla="*/ 17 w 17"/>
                <a:gd name="T17" fmla="*/ 156 h 192"/>
                <a:gd name="T18" fmla="*/ 10 w 17"/>
                <a:gd name="T19" fmla="*/ 156 h 192"/>
                <a:gd name="T20" fmla="*/ 10 w 17"/>
                <a:gd name="T21" fmla="*/ 192 h 192"/>
                <a:gd name="T22" fmla="*/ 17 w 17"/>
                <a:gd name="T23" fmla="*/ 192 h 192"/>
                <a:gd name="T24" fmla="*/ 17 w 17"/>
                <a:gd name="T25" fmla="*/ 156 h 192"/>
                <a:gd name="T26" fmla="*/ 0 w 17"/>
                <a:gd name="T27" fmla="*/ 157 h 192"/>
                <a:gd name="T28" fmla="*/ 0 w 17"/>
                <a:gd name="T29" fmla="*/ 141 h 192"/>
                <a:gd name="T30" fmla="*/ 17 w 17"/>
                <a:gd name="T31" fmla="*/ 140 h 192"/>
                <a:gd name="T32" fmla="*/ 17 w 17"/>
                <a:gd name="T33" fmla="*/ 104 h 192"/>
                <a:gd name="T34" fmla="*/ 0 w 17"/>
                <a:gd name="T35" fmla="*/ 105 h 192"/>
                <a:gd name="T36" fmla="*/ 0 w 17"/>
                <a:gd name="T37" fmla="*/ 39 h 192"/>
                <a:gd name="T38" fmla="*/ 17 w 17"/>
                <a:gd name="T39" fmla="*/ 36 h 192"/>
                <a:gd name="T40" fmla="*/ 17 w 17"/>
                <a:gd name="T4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92">
                  <a:moveTo>
                    <a:pt x="17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3"/>
                    <a:pt x="10" y="25"/>
                    <a:pt x="10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5" y="104"/>
                    <a:pt x="12" y="104"/>
                    <a:pt x="10" y="104"/>
                  </a:cubicBezTo>
                  <a:cubicBezTo>
                    <a:pt x="10" y="116"/>
                    <a:pt x="10" y="128"/>
                    <a:pt x="10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5" y="156"/>
                    <a:pt x="12" y="156"/>
                    <a:pt x="10" y="156"/>
                  </a:cubicBezTo>
                  <a:cubicBezTo>
                    <a:pt x="10" y="168"/>
                    <a:pt x="10" y="180"/>
                    <a:pt x="10" y="192"/>
                  </a:cubicBezTo>
                  <a:cubicBezTo>
                    <a:pt x="17" y="192"/>
                    <a:pt x="17" y="192"/>
                    <a:pt x="17" y="192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8"/>
                    <a:pt x="12" y="37"/>
                    <a:pt x="17" y="3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5" name="Freeform 300"/>
            <p:cNvSpPr>
              <a:spLocks/>
            </p:cNvSpPr>
            <p:nvPr/>
          </p:nvSpPr>
          <p:spPr bwMode="auto">
            <a:xfrm>
              <a:off x="3253" y="1973"/>
              <a:ext cx="11" cy="137"/>
            </a:xfrm>
            <a:custGeom>
              <a:avLst/>
              <a:gdLst>
                <a:gd name="T0" fmla="*/ 17 w 17"/>
                <a:gd name="T1" fmla="*/ 0 h 213"/>
                <a:gd name="T2" fmla="*/ 0 w 17"/>
                <a:gd name="T3" fmla="*/ 6 h 213"/>
                <a:gd name="T4" fmla="*/ 0 w 17"/>
                <a:gd name="T5" fmla="*/ 26 h 213"/>
                <a:gd name="T6" fmla="*/ 8 w 17"/>
                <a:gd name="T7" fmla="*/ 23 h 213"/>
                <a:gd name="T8" fmla="*/ 8 w 17"/>
                <a:gd name="T9" fmla="*/ 59 h 213"/>
                <a:gd name="T10" fmla="*/ 0 w 17"/>
                <a:gd name="T11" fmla="*/ 61 h 213"/>
                <a:gd name="T12" fmla="*/ 0 w 17"/>
                <a:gd name="T13" fmla="*/ 77 h 213"/>
                <a:gd name="T14" fmla="*/ 8 w 17"/>
                <a:gd name="T15" fmla="*/ 74 h 213"/>
                <a:gd name="T16" fmla="*/ 8 w 17"/>
                <a:gd name="T17" fmla="*/ 110 h 213"/>
                <a:gd name="T18" fmla="*/ 0 w 17"/>
                <a:gd name="T19" fmla="*/ 112 h 213"/>
                <a:gd name="T20" fmla="*/ 0 w 17"/>
                <a:gd name="T21" fmla="*/ 127 h 213"/>
                <a:gd name="T22" fmla="*/ 8 w 17"/>
                <a:gd name="T23" fmla="*/ 125 h 213"/>
                <a:gd name="T24" fmla="*/ 8 w 17"/>
                <a:gd name="T25" fmla="*/ 160 h 213"/>
                <a:gd name="T26" fmla="*/ 0 w 17"/>
                <a:gd name="T27" fmla="*/ 162 h 213"/>
                <a:gd name="T28" fmla="*/ 0 w 17"/>
                <a:gd name="T29" fmla="*/ 178 h 213"/>
                <a:gd name="T30" fmla="*/ 8 w 17"/>
                <a:gd name="T31" fmla="*/ 176 h 213"/>
                <a:gd name="T32" fmla="*/ 8 w 17"/>
                <a:gd name="T33" fmla="*/ 211 h 213"/>
                <a:gd name="T34" fmla="*/ 0 w 17"/>
                <a:gd name="T35" fmla="*/ 213 h 213"/>
                <a:gd name="T36" fmla="*/ 0 w 17"/>
                <a:gd name="T37" fmla="*/ 178 h 213"/>
                <a:gd name="T38" fmla="*/ 17 w 17"/>
                <a:gd name="T39" fmla="*/ 173 h 213"/>
                <a:gd name="T40" fmla="*/ 17 w 17"/>
                <a:gd name="T4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13">
                  <a:moveTo>
                    <a:pt x="1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5"/>
                    <a:pt x="8" y="47"/>
                    <a:pt x="8" y="59"/>
                  </a:cubicBezTo>
                  <a:cubicBezTo>
                    <a:pt x="5" y="60"/>
                    <a:pt x="3" y="60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86"/>
                    <a:pt x="8" y="98"/>
                    <a:pt x="8" y="11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" y="126"/>
                    <a:pt x="5" y="126"/>
                    <a:pt x="8" y="125"/>
                  </a:cubicBezTo>
                  <a:cubicBezTo>
                    <a:pt x="8" y="137"/>
                    <a:pt x="8" y="149"/>
                    <a:pt x="8" y="160"/>
                  </a:cubicBezTo>
                  <a:cubicBezTo>
                    <a:pt x="5" y="161"/>
                    <a:pt x="3" y="162"/>
                    <a:pt x="0" y="1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" y="177"/>
                    <a:pt x="5" y="176"/>
                    <a:pt x="8" y="176"/>
                  </a:cubicBezTo>
                  <a:cubicBezTo>
                    <a:pt x="8" y="188"/>
                    <a:pt x="8" y="199"/>
                    <a:pt x="8" y="211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6" name="Freeform 301"/>
            <p:cNvSpPr>
              <a:spLocks/>
            </p:cNvSpPr>
            <p:nvPr/>
          </p:nvSpPr>
          <p:spPr bwMode="auto">
            <a:xfrm>
              <a:off x="3253" y="2239"/>
              <a:ext cx="11" cy="47"/>
            </a:xfrm>
            <a:custGeom>
              <a:avLst/>
              <a:gdLst>
                <a:gd name="T0" fmla="*/ 0 w 17"/>
                <a:gd name="T1" fmla="*/ 74 h 74"/>
                <a:gd name="T2" fmla="*/ 17 w 17"/>
                <a:gd name="T3" fmla="*/ 74 h 74"/>
                <a:gd name="T4" fmla="*/ 17 w 17"/>
                <a:gd name="T5" fmla="*/ 51 h 74"/>
                <a:gd name="T6" fmla="*/ 0 w 17"/>
                <a:gd name="T7" fmla="*/ 52 h 74"/>
                <a:gd name="T8" fmla="*/ 0 w 17"/>
                <a:gd name="T9" fmla="*/ 16 h 74"/>
                <a:gd name="T10" fmla="*/ 17 w 17"/>
                <a:gd name="T11" fmla="*/ 16 h 74"/>
                <a:gd name="T12" fmla="*/ 17 w 17"/>
                <a:gd name="T13" fmla="*/ 0 h 74"/>
                <a:gd name="T14" fmla="*/ 0 w 17"/>
                <a:gd name="T15" fmla="*/ 1 h 74"/>
                <a:gd name="T16" fmla="*/ 0 w 17"/>
                <a:gd name="T17" fmla="*/ 16 h 74"/>
                <a:gd name="T18" fmla="*/ 8 w 17"/>
                <a:gd name="T19" fmla="*/ 16 h 74"/>
                <a:gd name="T20" fmla="*/ 8 w 17"/>
                <a:gd name="T21" fmla="*/ 51 h 74"/>
                <a:gd name="T22" fmla="*/ 0 w 17"/>
                <a:gd name="T23" fmla="*/ 52 h 74"/>
                <a:gd name="T24" fmla="*/ 0 w 17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74">
                  <a:moveTo>
                    <a:pt x="0" y="7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5" y="16"/>
                    <a:pt x="8" y="16"/>
                  </a:cubicBezTo>
                  <a:cubicBezTo>
                    <a:pt x="8" y="28"/>
                    <a:pt x="8" y="40"/>
                    <a:pt x="8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74"/>
                    <a:pt x="0" y="74"/>
                    <a:pt x="0" y="7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7" name="Freeform 302"/>
            <p:cNvSpPr>
              <a:spLocks/>
            </p:cNvSpPr>
            <p:nvPr/>
          </p:nvSpPr>
          <p:spPr bwMode="auto">
            <a:xfrm>
              <a:off x="3253" y="2107"/>
              <a:ext cx="11" cy="45"/>
            </a:xfrm>
            <a:custGeom>
              <a:avLst/>
              <a:gdLst>
                <a:gd name="T0" fmla="*/ 17 w 17"/>
                <a:gd name="T1" fmla="*/ 0 h 70"/>
                <a:gd name="T2" fmla="*/ 17 w 17"/>
                <a:gd name="T3" fmla="*/ 67 h 70"/>
                <a:gd name="T4" fmla="*/ 0 w 17"/>
                <a:gd name="T5" fmla="*/ 70 h 70"/>
                <a:gd name="T6" fmla="*/ 0 w 17"/>
                <a:gd name="T7" fmla="*/ 70 h 70"/>
                <a:gd name="T8" fmla="*/ 0 w 17"/>
                <a:gd name="T9" fmla="*/ 4 h 70"/>
                <a:gd name="T10" fmla="*/ 17 w 17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0">
                  <a:moveTo>
                    <a:pt x="17" y="0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1" y="1"/>
                    <a:pt x="17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8" name="Freeform 303"/>
            <p:cNvSpPr>
              <a:spLocks/>
            </p:cNvSpPr>
            <p:nvPr/>
          </p:nvSpPr>
          <p:spPr bwMode="auto">
            <a:xfrm>
              <a:off x="3253" y="2151"/>
              <a:ext cx="11" cy="66"/>
            </a:xfrm>
            <a:custGeom>
              <a:avLst/>
              <a:gdLst>
                <a:gd name="T0" fmla="*/ 17 w 17"/>
                <a:gd name="T1" fmla="*/ 35 h 103"/>
                <a:gd name="T2" fmla="*/ 0 w 17"/>
                <a:gd name="T3" fmla="*/ 37 h 103"/>
                <a:gd name="T4" fmla="*/ 0 w 17"/>
                <a:gd name="T5" fmla="*/ 37 h 103"/>
                <a:gd name="T6" fmla="*/ 0 w 17"/>
                <a:gd name="T7" fmla="*/ 2 h 103"/>
                <a:gd name="T8" fmla="*/ 8 w 17"/>
                <a:gd name="T9" fmla="*/ 0 h 103"/>
                <a:gd name="T10" fmla="*/ 8 w 17"/>
                <a:gd name="T11" fmla="*/ 36 h 103"/>
                <a:gd name="T12" fmla="*/ 0 w 17"/>
                <a:gd name="T13" fmla="*/ 37 h 103"/>
                <a:gd name="T14" fmla="*/ 0 w 17"/>
                <a:gd name="T15" fmla="*/ 52 h 103"/>
                <a:gd name="T16" fmla="*/ 8 w 17"/>
                <a:gd name="T17" fmla="*/ 51 h 103"/>
                <a:gd name="T18" fmla="*/ 8 w 17"/>
                <a:gd name="T19" fmla="*/ 87 h 103"/>
                <a:gd name="T20" fmla="*/ 0 w 17"/>
                <a:gd name="T21" fmla="*/ 87 h 103"/>
                <a:gd name="T22" fmla="*/ 0 w 17"/>
                <a:gd name="T23" fmla="*/ 103 h 103"/>
                <a:gd name="T24" fmla="*/ 17 w 17"/>
                <a:gd name="T25" fmla="*/ 101 h 103"/>
                <a:gd name="T26" fmla="*/ 17 w 17"/>
                <a:gd name="T27" fmla="*/ 3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03">
                  <a:moveTo>
                    <a:pt x="17" y="3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ubicBezTo>
                    <a:pt x="8" y="12"/>
                    <a:pt x="8" y="24"/>
                    <a:pt x="8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" y="52"/>
                    <a:pt x="5" y="52"/>
                    <a:pt x="8" y="51"/>
                  </a:cubicBezTo>
                  <a:cubicBezTo>
                    <a:pt x="8" y="63"/>
                    <a:pt x="8" y="75"/>
                    <a:pt x="8" y="87"/>
                  </a:cubicBezTo>
                  <a:cubicBezTo>
                    <a:pt x="5" y="87"/>
                    <a:pt x="3" y="87"/>
                    <a:pt x="0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35"/>
                    <a:pt x="17" y="35"/>
                    <a:pt x="17" y="35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9" name="Freeform 304"/>
            <p:cNvSpPr>
              <a:spLocks/>
            </p:cNvSpPr>
            <p:nvPr/>
          </p:nvSpPr>
          <p:spPr bwMode="auto">
            <a:xfrm>
              <a:off x="3253" y="2216"/>
              <a:ext cx="5" cy="23"/>
            </a:xfrm>
            <a:custGeom>
              <a:avLst/>
              <a:gdLst>
                <a:gd name="T0" fmla="*/ 0 w 8"/>
                <a:gd name="T1" fmla="*/ 36 h 36"/>
                <a:gd name="T2" fmla="*/ 0 w 8"/>
                <a:gd name="T3" fmla="*/ 1 h 36"/>
                <a:gd name="T4" fmla="*/ 8 w 8"/>
                <a:gd name="T5" fmla="*/ 0 h 36"/>
                <a:gd name="T6" fmla="*/ 8 w 8"/>
                <a:gd name="T7" fmla="*/ 36 h 36"/>
                <a:gd name="T8" fmla="*/ 0 w 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3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8" y="12"/>
                    <a:pt x="8" y="24"/>
                    <a:pt x="8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0" name="Freeform 305"/>
            <p:cNvSpPr>
              <a:spLocks/>
            </p:cNvSpPr>
            <p:nvPr/>
          </p:nvSpPr>
          <p:spPr bwMode="auto">
            <a:xfrm>
              <a:off x="3253" y="1988"/>
              <a:ext cx="5" cy="24"/>
            </a:xfrm>
            <a:custGeom>
              <a:avLst/>
              <a:gdLst>
                <a:gd name="T0" fmla="*/ 0 w 8"/>
                <a:gd name="T1" fmla="*/ 38 h 38"/>
                <a:gd name="T2" fmla="*/ 0 w 8"/>
                <a:gd name="T3" fmla="*/ 3 h 38"/>
                <a:gd name="T4" fmla="*/ 8 w 8"/>
                <a:gd name="T5" fmla="*/ 0 h 38"/>
                <a:gd name="T6" fmla="*/ 8 w 8"/>
                <a:gd name="T7" fmla="*/ 36 h 38"/>
                <a:gd name="T8" fmla="*/ 0 w 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8">
                  <a:moveTo>
                    <a:pt x="0" y="38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24"/>
                    <a:pt x="8" y="36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1" name="Freeform 306"/>
            <p:cNvSpPr>
              <a:spLocks/>
            </p:cNvSpPr>
            <p:nvPr/>
          </p:nvSpPr>
          <p:spPr bwMode="auto">
            <a:xfrm>
              <a:off x="3231" y="1977"/>
              <a:ext cx="22" cy="134"/>
            </a:xfrm>
            <a:custGeom>
              <a:avLst/>
              <a:gdLst>
                <a:gd name="T0" fmla="*/ 35 w 35"/>
                <a:gd name="T1" fmla="*/ 0 h 209"/>
                <a:gd name="T2" fmla="*/ 0 w 35"/>
                <a:gd name="T3" fmla="*/ 13 h 209"/>
                <a:gd name="T4" fmla="*/ 0 w 35"/>
                <a:gd name="T5" fmla="*/ 33 h 209"/>
                <a:gd name="T6" fmla="*/ 1 w 35"/>
                <a:gd name="T7" fmla="*/ 33 h 209"/>
                <a:gd name="T8" fmla="*/ 35 w 35"/>
                <a:gd name="T9" fmla="*/ 20 h 209"/>
                <a:gd name="T10" fmla="*/ 35 w 35"/>
                <a:gd name="T11" fmla="*/ 55 h 209"/>
                <a:gd name="T12" fmla="*/ 1 w 35"/>
                <a:gd name="T13" fmla="*/ 67 h 209"/>
                <a:gd name="T14" fmla="*/ 0 w 35"/>
                <a:gd name="T15" fmla="*/ 67 h 209"/>
                <a:gd name="T16" fmla="*/ 0 w 35"/>
                <a:gd name="T17" fmla="*/ 33 h 209"/>
                <a:gd name="T18" fmla="*/ 8 w 35"/>
                <a:gd name="T19" fmla="*/ 30 h 209"/>
                <a:gd name="T20" fmla="*/ 8 w 35"/>
                <a:gd name="T21" fmla="*/ 64 h 209"/>
                <a:gd name="T22" fmla="*/ 0 w 35"/>
                <a:gd name="T23" fmla="*/ 67 h 209"/>
                <a:gd name="T24" fmla="*/ 0 w 35"/>
                <a:gd name="T25" fmla="*/ 131 h 209"/>
                <a:gd name="T26" fmla="*/ 8 w 35"/>
                <a:gd name="T27" fmla="*/ 129 h 209"/>
                <a:gd name="T28" fmla="*/ 8 w 35"/>
                <a:gd name="T29" fmla="*/ 163 h 209"/>
                <a:gd name="T30" fmla="*/ 0 w 35"/>
                <a:gd name="T31" fmla="*/ 165 h 209"/>
                <a:gd name="T32" fmla="*/ 0 w 35"/>
                <a:gd name="T33" fmla="*/ 180 h 209"/>
                <a:gd name="T34" fmla="*/ 35 w 35"/>
                <a:gd name="T35" fmla="*/ 172 h 209"/>
                <a:gd name="T36" fmla="*/ 35 w 35"/>
                <a:gd name="T37" fmla="*/ 207 h 209"/>
                <a:gd name="T38" fmla="*/ 27 w 35"/>
                <a:gd name="T39" fmla="*/ 209 h 209"/>
                <a:gd name="T40" fmla="*/ 27 w 35"/>
                <a:gd name="T41" fmla="*/ 174 h 209"/>
                <a:gd name="T42" fmla="*/ 35 w 35"/>
                <a:gd name="T43" fmla="*/ 172 h 209"/>
                <a:gd name="T44" fmla="*/ 35 w 35"/>
                <a:gd name="T45" fmla="*/ 156 h 209"/>
                <a:gd name="T46" fmla="*/ 27 w 35"/>
                <a:gd name="T47" fmla="*/ 158 h 209"/>
                <a:gd name="T48" fmla="*/ 27 w 35"/>
                <a:gd name="T49" fmla="*/ 123 h 209"/>
                <a:gd name="T50" fmla="*/ 35 w 35"/>
                <a:gd name="T51" fmla="*/ 121 h 209"/>
                <a:gd name="T52" fmla="*/ 35 w 35"/>
                <a:gd name="T53" fmla="*/ 106 h 209"/>
                <a:gd name="T54" fmla="*/ 27 w 35"/>
                <a:gd name="T55" fmla="*/ 108 h 209"/>
                <a:gd name="T56" fmla="*/ 27 w 35"/>
                <a:gd name="T57" fmla="*/ 73 h 209"/>
                <a:gd name="T58" fmla="*/ 35 w 35"/>
                <a:gd name="T59" fmla="*/ 71 h 209"/>
                <a:gd name="T60" fmla="*/ 35 w 35"/>
                <a:gd name="T61" fmla="*/ 55 h 209"/>
                <a:gd name="T62" fmla="*/ 27 w 35"/>
                <a:gd name="T63" fmla="*/ 58 h 209"/>
                <a:gd name="T64" fmla="*/ 27 w 35"/>
                <a:gd name="T65" fmla="*/ 23 h 209"/>
                <a:gd name="T66" fmla="*/ 35 w 35"/>
                <a:gd name="T67" fmla="*/ 20 h 209"/>
                <a:gd name="T68" fmla="*/ 35 w 35"/>
                <a:gd name="T6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209">
                  <a:moveTo>
                    <a:pt x="35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2" y="29"/>
                    <a:pt x="23" y="24"/>
                    <a:pt x="35" y="20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59"/>
                    <a:pt x="12" y="63"/>
                    <a:pt x="1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6" y="31"/>
                    <a:pt x="8" y="30"/>
                  </a:cubicBezTo>
                  <a:cubicBezTo>
                    <a:pt x="8" y="41"/>
                    <a:pt x="8" y="53"/>
                    <a:pt x="8" y="64"/>
                  </a:cubicBezTo>
                  <a:cubicBezTo>
                    <a:pt x="6" y="65"/>
                    <a:pt x="3" y="66"/>
                    <a:pt x="0" y="6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3" y="130"/>
                    <a:pt x="6" y="130"/>
                    <a:pt x="8" y="129"/>
                  </a:cubicBezTo>
                  <a:cubicBezTo>
                    <a:pt x="8" y="140"/>
                    <a:pt x="8" y="152"/>
                    <a:pt x="8" y="163"/>
                  </a:cubicBezTo>
                  <a:cubicBezTo>
                    <a:pt x="6" y="164"/>
                    <a:pt x="3" y="165"/>
                    <a:pt x="0" y="16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2" y="177"/>
                    <a:pt x="23" y="175"/>
                    <a:pt x="35" y="172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197"/>
                    <a:pt x="27" y="185"/>
                    <a:pt x="27" y="174"/>
                  </a:cubicBezTo>
                  <a:cubicBezTo>
                    <a:pt x="30" y="173"/>
                    <a:pt x="32" y="172"/>
                    <a:pt x="35" y="172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2" y="157"/>
                    <a:pt x="30" y="158"/>
                    <a:pt x="27" y="158"/>
                  </a:cubicBezTo>
                  <a:cubicBezTo>
                    <a:pt x="27" y="147"/>
                    <a:pt x="27" y="135"/>
                    <a:pt x="27" y="123"/>
                  </a:cubicBezTo>
                  <a:cubicBezTo>
                    <a:pt x="30" y="123"/>
                    <a:pt x="32" y="122"/>
                    <a:pt x="35" y="12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97"/>
                    <a:pt x="27" y="85"/>
                    <a:pt x="27" y="73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2" y="56"/>
                    <a:pt x="30" y="57"/>
                    <a:pt x="27" y="58"/>
                  </a:cubicBezTo>
                  <a:cubicBezTo>
                    <a:pt x="27" y="46"/>
                    <a:pt x="27" y="35"/>
                    <a:pt x="27" y="23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2" name="Freeform 307"/>
            <p:cNvSpPr>
              <a:spLocks/>
            </p:cNvSpPr>
            <p:nvPr/>
          </p:nvSpPr>
          <p:spPr bwMode="auto">
            <a:xfrm>
              <a:off x="3231" y="2152"/>
              <a:ext cx="22" cy="134"/>
            </a:xfrm>
            <a:custGeom>
              <a:avLst/>
              <a:gdLst>
                <a:gd name="T0" fmla="*/ 0 w 35"/>
                <a:gd name="T1" fmla="*/ 209 h 209"/>
                <a:gd name="T2" fmla="*/ 35 w 35"/>
                <a:gd name="T3" fmla="*/ 209 h 209"/>
                <a:gd name="T4" fmla="*/ 35 w 35"/>
                <a:gd name="T5" fmla="*/ 187 h 209"/>
                <a:gd name="T6" fmla="*/ 27 w 35"/>
                <a:gd name="T7" fmla="*/ 187 h 209"/>
                <a:gd name="T8" fmla="*/ 27 w 35"/>
                <a:gd name="T9" fmla="*/ 152 h 209"/>
                <a:gd name="T10" fmla="*/ 35 w 35"/>
                <a:gd name="T11" fmla="*/ 151 h 209"/>
                <a:gd name="T12" fmla="*/ 35 w 35"/>
                <a:gd name="T13" fmla="*/ 136 h 209"/>
                <a:gd name="T14" fmla="*/ 27 w 35"/>
                <a:gd name="T15" fmla="*/ 136 h 209"/>
                <a:gd name="T16" fmla="*/ 27 w 35"/>
                <a:gd name="T17" fmla="*/ 101 h 209"/>
                <a:gd name="T18" fmla="*/ 35 w 35"/>
                <a:gd name="T19" fmla="*/ 101 h 209"/>
                <a:gd name="T20" fmla="*/ 35 w 35"/>
                <a:gd name="T21" fmla="*/ 85 h 209"/>
                <a:gd name="T22" fmla="*/ 27 w 35"/>
                <a:gd name="T23" fmla="*/ 86 h 209"/>
                <a:gd name="T24" fmla="*/ 27 w 35"/>
                <a:gd name="T25" fmla="*/ 51 h 209"/>
                <a:gd name="T26" fmla="*/ 35 w 35"/>
                <a:gd name="T27" fmla="*/ 50 h 209"/>
                <a:gd name="T28" fmla="*/ 35 w 35"/>
                <a:gd name="T29" fmla="*/ 35 h 209"/>
                <a:gd name="T30" fmla="*/ 27 w 35"/>
                <a:gd name="T31" fmla="*/ 36 h 209"/>
                <a:gd name="T32" fmla="*/ 27 w 35"/>
                <a:gd name="T33" fmla="*/ 1 h 209"/>
                <a:gd name="T34" fmla="*/ 35 w 35"/>
                <a:gd name="T35" fmla="*/ 0 h 209"/>
                <a:gd name="T36" fmla="*/ 35 w 35"/>
                <a:gd name="T37" fmla="*/ 35 h 209"/>
                <a:gd name="T38" fmla="*/ 0 w 35"/>
                <a:gd name="T39" fmla="*/ 40 h 209"/>
                <a:gd name="T40" fmla="*/ 0 w 35"/>
                <a:gd name="T41" fmla="*/ 55 h 209"/>
                <a:gd name="T42" fmla="*/ 8 w 35"/>
                <a:gd name="T43" fmla="*/ 54 h 209"/>
                <a:gd name="T44" fmla="*/ 8 w 35"/>
                <a:gd name="T45" fmla="*/ 88 h 209"/>
                <a:gd name="T46" fmla="*/ 0 w 35"/>
                <a:gd name="T47" fmla="*/ 89 h 209"/>
                <a:gd name="T48" fmla="*/ 0 w 35"/>
                <a:gd name="T49" fmla="*/ 55 h 209"/>
                <a:gd name="T50" fmla="*/ 8 w 35"/>
                <a:gd name="T51" fmla="*/ 54 h 209"/>
                <a:gd name="T52" fmla="*/ 8 w 35"/>
                <a:gd name="T53" fmla="*/ 88 h 209"/>
                <a:gd name="T54" fmla="*/ 0 w 35"/>
                <a:gd name="T55" fmla="*/ 89 h 209"/>
                <a:gd name="T56" fmla="*/ 0 w 35"/>
                <a:gd name="T57" fmla="*/ 153 h 209"/>
                <a:gd name="T58" fmla="*/ 8 w 35"/>
                <a:gd name="T59" fmla="*/ 153 h 209"/>
                <a:gd name="T60" fmla="*/ 8 w 35"/>
                <a:gd name="T61" fmla="*/ 187 h 209"/>
                <a:gd name="T62" fmla="*/ 0 w 35"/>
                <a:gd name="T63" fmla="*/ 187 h 209"/>
                <a:gd name="T64" fmla="*/ 0 w 35"/>
                <a:gd name="T65" fmla="*/ 153 h 209"/>
                <a:gd name="T66" fmla="*/ 18 w 35"/>
                <a:gd name="T67" fmla="*/ 152 h 209"/>
                <a:gd name="T68" fmla="*/ 35 w 35"/>
                <a:gd name="T69" fmla="*/ 151 h 209"/>
                <a:gd name="T70" fmla="*/ 35 w 35"/>
                <a:gd name="T71" fmla="*/ 187 h 209"/>
                <a:gd name="T72" fmla="*/ 18 w 35"/>
                <a:gd name="T73" fmla="*/ 187 h 209"/>
                <a:gd name="T74" fmla="*/ 0 w 35"/>
                <a:gd name="T75" fmla="*/ 187 h 209"/>
                <a:gd name="T76" fmla="*/ 0 w 35"/>
                <a:gd name="T7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09">
                  <a:moveTo>
                    <a:pt x="0" y="209"/>
                  </a:moveTo>
                  <a:cubicBezTo>
                    <a:pt x="35" y="209"/>
                    <a:pt x="35" y="209"/>
                    <a:pt x="35" y="209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27" y="175"/>
                    <a:pt x="27" y="163"/>
                    <a:pt x="27" y="152"/>
                  </a:cubicBezTo>
                  <a:cubicBezTo>
                    <a:pt x="30" y="152"/>
                    <a:pt x="32" y="151"/>
                    <a:pt x="35" y="151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25"/>
                    <a:pt x="27" y="113"/>
                    <a:pt x="27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2" y="86"/>
                    <a:pt x="30" y="86"/>
                    <a:pt x="27" y="86"/>
                  </a:cubicBezTo>
                  <a:cubicBezTo>
                    <a:pt x="27" y="75"/>
                    <a:pt x="27" y="63"/>
                    <a:pt x="27" y="51"/>
                  </a:cubicBezTo>
                  <a:cubicBezTo>
                    <a:pt x="30" y="51"/>
                    <a:pt x="32" y="51"/>
                    <a:pt x="35" y="5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24"/>
                    <a:pt x="27" y="13"/>
                    <a:pt x="27" y="1"/>
                  </a:cubicBezTo>
                  <a:cubicBezTo>
                    <a:pt x="30" y="1"/>
                    <a:pt x="32" y="0"/>
                    <a:pt x="35" y="0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4"/>
                    <a:pt x="6" y="54"/>
                    <a:pt x="8" y="54"/>
                  </a:cubicBezTo>
                  <a:cubicBezTo>
                    <a:pt x="8" y="65"/>
                    <a:pt x="8" y="77"/>
                    <a:pt x="8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65"/>
                    <a:pt x="8" y="77"/>
                    <a:pt x="8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" y="153"/>
                    <a:pt x="6" y="153"/>
                    <a:pt x="8" y="153"/>
                  </a:cubicBezTo>
                  <a:cubicBezTo>
                    <a:pt x="8" y="164"/>
                    <a:pt x="8" y="176"/>
                    <a:pt x="8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9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3" name="Freeform 308"/>
            <p:cNvSpPr>
              <a:spLocks/>
            </p:cNvSpPr>
            <p:nvPr/>
          </p:nvSpPr>
          <p:spPr bwMode="auto">
            <a:xfrm>
              <a:off x="3231" y="2091"/>
              <a:ext cx="22" cy="65"/>
            </a:xfrm>
            <a:custGeom>
              <a:avLst/>
              <a:gdLst>
                <a:gd name="T0" fmla="*/ 35 w 35"/>
                <a:gd name="T1" fmla="*/ 29 h 101"/>
                <a:gd name="T2" fmla="*/ 35 w 35"/>
                <a:gd name="T3" fmla="*/ 95 h 101"/>
                <a:gd name="T4" fmla="*/ 0 w 35"/>
                <a:gd name="T5" fmla="*/ 101 h 101"/>
                <a:gd name="T6" fmla="*/ 0 w 35"/>
                <a:gd name="T7" fmla="*/ 86 h 101"/>
                <a:gd name="T8" fmla="*/ 8 w 35"/>
                <a:gd name="T9" fmla="*/ 84 h 101"/>
                <a:gd name="T10" fmla="*/ 8 w 35"/>
                <a:gd name="T11" fmla="*/ 50 h 101"/>
                <a:gd name="T12" fmla="*/ 0 w 35"/>
                <a:gd name="T13" fmla="*/ 51 h 101"/>
                <a:gd name="T14" fmla="*/ 0 w 35"/>
                <a:gd name="T15" fmla="*/ 37 h 101"/>
                <a:gd name="T16" fmla="*/ 8 w 35"/>
                <a:gd name="T17" fmla="*/ 35 h 101"/>
                <a:gd name="T18" fmla="*/ 8 w 35"/>
                <a:gd name="T19" fmla="*/ 0 h 101"/>
                <a:gd name="T20" fmla="*/ 0 w 35"/>
                <a:gd name="T21" fmla="*/ 2 h 101"/>
                <a:gd name="T22" fmla="*/ 0 w 35"/>
                <a:gd name="T23" fmla="*/ 37 h 101"/>
                <a:gd name="T24" fmla="*/ 35 w 35"/>
                <a:gd name="T25" fmla="*/ 2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01">
                  <a:moveTo>
                    <a:pt x="35" y="29"/>
                  </a:moveTo>
                  <a:cubicBezTo>
                    <a:pt x="35" y="95"/>
                    <a:pt x="35" y="95"/>
                    <a:pt x="35" y="95"/>
                  </a:cubicBezTo>
                  <a:cubicBezTo>
                    <a:pt x="24" y="97"/>
                    <a:pt x="12" y="99"/>
                    <a:pt x="0" y="10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5"/>
                    <a:pt x="6" y="85"/>
                    <a:pt x="8" y="84"/>
                  </a:cubicBezTo>
                  <a:cubicBezTo>
                    <a:pt x="8" y="73"/>
                    <a:pt x="8" y="61"/>
                    <a:pt x="8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23"/>
                    <a:pt x="8" y="12"/>
                    <a:pt x="8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34"/>
                    <a:pt x="23" y="31"/>
                    <a:pt x="35" y="29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4" name="Freeform 309"/>
            <p:cNvSpPr>
              <a:spLocks/>
            </p:cNvSpPr>
            <p:nvPr/>
          </p:nvSpPr>
          <p:spPr bwMode="auto">
            <a:xfrm>
              <a:off x="3248" y="2217"/>
              <a:ext cx="5" cy="22"/>
            </a:xfrm>
            <a:custGeom>
              <a:avLst/>
              <a:gdLst>
                <a:gd name="T0" fmla="*/ 8 w 8"/>
                <a:gd name="T1" fmla="*/ 0 h 35"/>
                <a:gd name="T2" fmla="*/ 8 w 8"/>
                <a:gd name="T3" fmla="*/ 35 h 35"/>
                <a:gd name="T4" fmla="*/ 0 w 8"/>
                <a:gd name="T5" fmla="*/ 35 h 35"/>
                <a:gd name="T6" fmla="*/ 0 w 8"/>
                <a:gd name="T7" fmla="*/ 0 h 35"/>
                <a:gd name="T8" fmla="*/ 8 w 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8" y="0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4"/>
                    <a:pt x="0" y="12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5" name="Freeform 310"/>
            <p:cNvSpPr>
              <a:spLocks/>
            </p:cNvSpPr>
            <p:nvPr/>
          </p:nvSpPr>
          <p:spPr bwMode="auto">
            <a:xfrm>
              <a:off x="3209" y="1985"/>
              <a:ext cx="22" cy="21"/>
            </a:xfrm>
            <a:custGeom>
              <a:avLst/>
              <a:gdLst>
                <a:gd name="T0" fmla="*/ 34 w 34"/>
                <a:gd name="T1" fmla="*/ 0 h 33"/>
                <a:gd name="T2" fmla="*/ 0 w 34"/>
                <a:gd name="T3" fmla="*/ 14 h 33"/>
                <a:gd name="T4" fmla="*/ 0 w 34"/>
                <a:gd name="T5" fmla="*/ 33 h 33"/>
                <a:gd name="T6" fmla="*/ 34 w 34"/>
                <a:gd name="T7" fmla="*/ 2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2" y="28"/>
                    <a:pt x="23" y="24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6" name="Freeform 311"/>
            <p:cNvSpPr>
              <a:spLocks/>
            </p:cNvSpPr>
            <p:nvPr/>
          </p:nvSpPr>
          <p:spPr bwMode="auto">
            <a:xfrm>
              <a:off x="3209" y="2272"/>
              <a:ext cx="22" cy="14"/>
            </a:xfrm>
            <a:custGeom>
              <a:avLst/>
              <a:gdLst>
                <a:gd name="T0" fmla="*/ 0 w 34"/>
                <a:gd name="T1" fmla="*/ 22 h 22"/>
                <a:gd name="T2" fmla="*/ 34 w 34"/>
                <a:gd name="T3" fmla="*/ 22 h 22"/>
                <a:gd name="T4" fmla="*/ 34 w 34"/>
                <a:gd name="T5" fmla="*/ 0 h 22"/>
                <a:gd name="T6" fmla="*/ 0 w 34"/>
                <a:gd name="T7" fmla="*/ 1 h 22"/>
                <a:gd name="T8" fmla="*/ 0 w 3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0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11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7" name="Freeform 312"/>
            <p:cNvSpPr>
              <a:spLocks/>
            </p:cNvSpPr>
            <p:nvPr/>
          </p:nvSpPr>
          <p:spPr bwMode="auto">
            <a:xfrm>
              <a:off x="3209" y="1998"/>
              <a:ext cx="22" cy="212"/>
            </a:xfrm>
            <a:custGeom>
              <a:avLst/>
              <a:gdLst>
                <a:gd name="T0" fmla="*/ 34 w 34"/>
                <a:gd name="T1" fmla="*/ 0 h 330"/>
                <a:gd name="T2" fmla="*/ 27 w 34"/>
                <a:gd name="T3" fmla="*/ 3 h 330"/>
                <a:gd name="T4" fmla="*/ 27 w 34"/>
                <a:gd name="T5" fmla="*/ 37 h 330"/>
                <a:gd name="T6" fmla="*/ 34 w 34"/>
                <a:gd name="T7" fmla="*/ 34 h 330"/>
                <a:gd name="T8" fmla="*/ 34 w 34"/>
                <a:gd name="T9" fmla="*/ 98 h 330"/>
                <a:gd name="T10" fmla="*/ 27 w 34"/>
                <a:gd name="T11" fmla="*/ 100 h 330"/>
                <a:gd name="T12" fmla="*/ 27 w 34"/>
                <a:gd name="T13" fmla="*/ 134 h 330"/>
                <a:gd name="T14" fmla="*/ 34 w 34"/>
                <a:gd name="T15" fmla="*/ 132 h 330"/>
                <a:gd name="T16" fmla="*/ 34 w 34"/>
                <a:gd name="T17" fmla="*/ 147 h 330"/>
                <a:gd name="T18" fmla="*/ 27 w 34"/>
                <a:gd name="T19" fmla="*/ 149 h 330"/>
                <a:gd name="T20" fmla="*/ 27 w 34"/>
                <a:gd name="T21" fmla="*/ 183 h 330"/>
                <a:gd name="T22" fmla="*/ 34 w 34"/>
                <a:gd name="T23" fmla="*/ 182 h 330"/>
                <a:gd name="T24" fmla="*/ 34 w 34"/>
                <a:gd name="T25" fmla="*/ 147 h 330"/>
                <a:gd name="T26" fmla="*/ 27 w 34"/>
                <a:gd name="T27" fmla="*/ 149 h 330"/>
                <a:gd name="T28" fmla="*/ 27 w 34"/>
                <a:gd name="T29" fmla="*/ 183 h 330"/>
                <a:gd name="T30" fmla="*/ 34 w 34"/>
                <a:gd name="T31" fmla="*/ 182 h 330"/>
                <a:gd name="T32" fmla="*/ 34 w 34"/>
                <a:gd name="T33" fmla="*/ 196 h 330"/>
                <a:gd name="T34" fmla="*/ 27 w 34"/>
                <a:gd name="T35" fmla="*/ 198 h 330"/>
                <a:gd name="T36" fmla="*/ 27 w 34"/>
                <a:gd name="T37" fmla="*/ 232 h 330"/>
                <a:gd name="T38" fmla="*/ 34 w 34"/>
                <a:gd name="T39" fmla="*/ 231 h 330"/>
                <a:gd name="T40" fmla="*/ 34 w 34"/>
                <a:gd name="T41" fmla="*/ 246 h 330"/>
                <a:gd name="T42" fmla="*/ 27 w 34"/>
                <a:gd name="T43" fmla="*/ 247 h 330"/>
                <a:gd name="T44" fmla="*/ 27 w 34"/>
                <a:gd name="T45" fmla="*/ 281 h 330"/>
                <a:gd name="T46" fmla="*/ 34 w 34"/>
                <a:gd name="T47" fmla="*/ 280 h 330"/>
                <a:gd name="T48" fmla="*/ 34 w 34"/>
                <a:gd name="T49" fmla="*/ 295 h 330"/>
                <a:gd name="T50" fmla="*/ 27 w 34"/>
                <a:gd name="T51" fmla="*/ 296 h 330"/>
                <a:gd name="T52" fmla="*/ 27 w 34"/>
                <a:gd name="T53" fmla="*/ 330 h 330"/>
                <a:gd name="T54" fmla="*/ 34 w 34"/>
                <a:gd name="T55" fmla="*/ 329 h 330"/>
                <a:gd name="T56" fmla="*/ 34 w 34"/>
                <a:gd name="T57" fmla="*/ 295 h 330"/>
                <a:gd name="T58" fmla="*/ 17 w 34"/>
                <a:gd name="T59" fmla="*/ 297 h 330"/>
                <a:gd name="T60" fmla="*/ 0 w 34"/>
                <a:gd name="T61" fmla="*/ 299 h 330"/>
                <a:gd name="T62" fmla="*/ 0 w 34"/>
                <a:gd name="T63" fmla="*/ 285 h 330"/>
                <a:gd name="T64" fmla="*/ 8 w 34"/>
                <a:gd name="T65" fmla="*/ 283 h 330"/>
                <a:gd name="T66" fmla="*/ 8 w 34"/>
                <a:gd name="T67" fmla="*/ 250 h 330"/>
                <a:gd name="T68" fmla="*/ 0 w 34"/>
                <a:gd name="T69" fmla="*/ 251 h 330"/>
                <a:gd name="T70" fmla="*/ 0 w 34"/>
                <a:gd name="T71" fmla="*/ 94 h 330"/>
                <a:gd name="T72" fmla="*/ 8 w 34"/>
                <a:gd name="T73" fmla="*/ 91 h 330"/>
                <a:gd name="T74" fmla="*/ 8 w 34"/>
                <a:gd name="T75" fmla="*/ 58 h 330"/>
                <a:gd name="T76" fmla="*/ 0 w 34"/>
                <a:gd name="T77" fmla="*/ 60 h 330"/>
                <a:gd name="T78" fmla="*/ 0 w 34"/>
                <a:gd name="T79" fmla="*/ 46 h 330"/>
                <a:gd name="T80" fmla="*/ 34 w 34"/>
                <a:gd name="T81" fmla="*/ 34 h 330"/>
                <a:gd name="T82" fmla="*/ 34 w 34"/>
                <a:gd name="T8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330">
                  <a:moveTo>
                    <a:pt x="34" y="0"/>
                  </a:moveTo>
                  <a:cubicBezTo>
                    <a:pt x="32" y="1"/>
                    <a:pt x="29" y="2"/>
                    <a:pt x="27" y="3"/>
                  </a:cubicBezTo>
                  <a:cubicBezTo>
                    <a:pt x="27" y="14"/>
                    <a:pt x="27" y="25"/>
                    <a:pt x="27" y="37"/>
                  </a:cubicBezTo>
                  <a:cubicBezTo>
                    <a:pt x="29" y="36"/>
                    <a:pt x="32" y="35"/>
                    <a:pt x="34" y="34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9"/>
                    <a:pt x="29" y="100"/>
                    <a:pt x="27" y="100"/>
                  </a:cubicBezTo>
                  <a:cubicBezTo>
                    <a:pt x="27" y="112"/>
                    <a:pt x="27" y="123"/>
                    <a:pt x="27" y="134"/>
                  </a:cubicBezTo>
                  <a:cubicBezTo>
                    <a:pt x="29" y="134"/>
                    <a:pt x="32" y="133"/>
                    <a:pt x="34" y="132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61"/>
                    <a:pt x="27" y="172"/>
                    <a:pt x="27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2" y="148"/>
                    <a:pt x="29" y="149"/>
                    <a:pt x="27" y="149"/>
                  </a:cubicBezTo>
                  <a:cubicBezTo>
                    <a:pt x="27" y="161"/>
                    <a:pt x="27" y="172"/>
                    <a:pt x="27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7" y="209"/>
                    <a:pt x="27" y="221"/>
                    <a:pt x="27" y="232"/>
                  </a:cubicBezTo>
                  <a:cubicBezTo>
                    <a:pt x="29" y="232"/>
                    <a:pt x="32" y="231"/>
                    <a:pt x="34" y="231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7" y="258"/>
                    <a:pt x="27" y="270"/>
                    <a:pt x="27" y="281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4" y="295"/>
                    <a:pt x="34" y="295"/>
                    <a:pt x="34" y="295"/>
                  </a:cubicBezTo>
                  <a:cubicBezTo>
                    <a:pt x="32" y="295"/>
                    <a:pt x="29" y="295"/>
                    <a:pt x="27" y="296"/>
                  </a:cubicBezTo>
                  <a:cubicBezTo>
                    <a:pt x="27" y="307"/>
                    <a:pt x="27" y="318"/>
                    <a:pt x="27" y="330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295"/>
                    <a:pt x="34" y="295"/>
                    <a:pt x="34" y="295"/>
                  </a:cubicBezTo>
                  <a:cubicBezTo>
                    <a:pt x="29" y="295"/>
                    <a:pt x="23" y="296"/>
                    <a:pt x="17" y="297"/>
                  </a:cubicBezTo>
                  <a:cubicBezTo>
                    <a:pt x="11" y="298"/>
                    <a:pt x="6" y="298"/>
                    <a:pt x="0" y="299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" y="283"/>
                    <a:pt x="8" y="283"/>
                    <a:pt x="8" y="283"/>
                  </a:cubicBezTo>
                  <a:cubicBezTo>
                    <a:pt x="8" y="272"/>
                    <a:pt x="8" y="261"/>
                    <a:pt x="8" y="25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3"/>
                    <a:pt x="5" y="92"/>
                    <a:pt x="8" y="91"/>
                  </a:cubicBezTo>
                  <a:cubicBezTo>
                    <a:pt x="8" y="80"/>
                    <a:pt x="8" y="69"/>
                    <a:pt x="8" y="58"/>
                  </a:cubicBezTo>
                  <a:cubicBezTo>
                    <a:pt x="5" y="59"/>
                    <a:pt x="3" y="60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1" y="42"/>
                    <a:pt x="23" y="38"/>
                    <a:pt x="34" y="3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8" name="Freeform 313"/>
            <p:cNvSpPr>
              <a:spLocks/>
            </p:cNvSpPr>
            <p:nvPr/>
          </p:nvSpPr>
          <p:spPr bwMode="auto">
            <a:xfrm>
              <a:off x="3209" y="2209"/>
              <a:ext cx="22" cy="63"/>
            </a:xfrm>
            <a:custGeom>
              <a:avLst/>
              <a:gdLst>
                <a:gd name="T0" fmla="*/ 34 w 34"/>
                <a:gd name="T1" fmla="*/ 0 h 98"/>
                <a:gd name="T2" fmla="*/ 34 w 34"/>
                <a:gd name="T3" fmla="*/ 64 h 98"/>
                <a:gd name="T4" fmla="*/ 27 w 34"/>
                <a:gd name="T5" fmla="*/ 64 h 98"/>
                <a:gd name="T6" fmla="*/ 27 w 34"/>
                <a:gd name="T7" fmla="*/ 98 h 98"/>
                <a:gd name="T8" fmla="*/ 34 w 34"/>
                <a:gd name="T9" fmla="*/ 98 h 98"/>
                <a:gd name="T10" fmla="*/ 34 w 34"/>
                <a:gd name="T11" fmla="*/ 64 h 98"/>
                <a:gd name="T12" fmla="*/ 0 w 34"/>
                <a:gd name="T13" fmla="*/ 66 h 98"/>
                <a:gd name="T14" fmla="*/ 0 w 34"/>
                <a:gd name="T15" fmla="*/ 51 h 98"/>
                <a:gd name="T16" fmla="*/ 8 w 34"/>
                <a:gd name="T17" fmla="*/ 51 h 98"/>
                <a:gd name="T18" fmla="*/ 8 w 34"/>
                <a:gd name="T19" fmla="*/ 17 h 98"/>
                <a:gd name="T20" fmla="*/ 0 w 34"/>
                <a:gd name="T21" fmla="*/ 18 h 98"/>
                <a:gd name="T22" fmla="*/ 0 w 34"/>
                <a:gd name="T23" fmla="*/ 3 h 98"/>
                <a:gd name="T24" fmla="*/ 17 w 34"/>
                <a:gd name="T25" fmla="*/ 2 h 98"/>
                <a:gd name="T26" fmla="*/ 34 w 34"/>
                <a:gd name="T2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98">
                  <a:moveTo>
                    <a:pt x="34" y="0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2" y="64"/>
                    <a:pt x="29" y="64"/>
                    <a:pt x="27" y="64"/>
                  </a:cubicBezTo>
                  <a:cubicBezTo>
                    <a:pt x="27" y="76"/>
                    <a:pt x="27" y="87"/>
                    <a:pt x="27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23" y="64"/>
                    <a:pt x="11" y="65"/>
                    <a:pt x="0" y="6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1"/>
                    <a:pt x="5" y="51"/>
                    <a:pt x="8" y="51"/>
                  </a:cubicBezTo>
                  <a:cubicBezTo>
                    <a:pt x="8" y="39"/>
                    <a:pt x="8" y="28"/>
                    <a:pt x="8" y="17"/>
                  </a:cubicBezTo>
                  <a:cubicBezTo>
                    <a:pt x="5" y="17"/>
                    <a:pt x="3" y="18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7" y="2"/>
                    <a:pt x="17" y="2"/>
                    <a:pt x="17" y="2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9" name="Freeform 314"/>
            <p:cNvSpPr>
              <a:spLocks/>
            </p:cNvSpPr>
            <p:nvPr/>
          </p:nvSpPr>
          <p:spPr bwMode="auto">
            <a:xfrm>
              <a:off x="3190" y="1994"/>
              <a:ext cx="19" cy="292"/>
            </a:xfrm>
            <a:custGeom>
              <a:avLst/>
              <a:gdLst>
                <a:gd name="T0" fmla="*/ 29 w 29"/>
                <a:gd name="T1" fmla="*/ 0 h 455"/>
                <a:gd name="T2" fmla="*/ 0 w 29"/>
                <a:gd name="T3" fmla="*/ 11 h 455"/>
                <a:gd name="T4" fmla="*/ 0 w 29"/>
                <a:gd name="T5" fmla="*/ 455 h 455"/>
                <a:gd name="T6" fmla="*/ 29 w 29"/>
                <a:gd name="T7" fmla="*/ 455 h 455"/>
                <a:gd name="T8" fmla="*/ 29 w 29"/>
                <a:gd name="T9" fmla="*/ 434 h 455"/>
                <a:gd name="T10" fmla="*/ 21 w 29"/>
                <a:gd name="T11" fmla="*/ 434 h 455"/>
                <a:gd name="T12" fmla="*/ 21 w 29"/>
                <a:gd name="T13" fmla="*/ 401 h 455"/>
                <a:gd name="T14" fmla="*/ 29 w 29"/>
                <a:gd name="T15" fmla="*/ 401 h 455"/>
                <a:gd name="T16" fmla="*/ 29 w 29"/>
                <a:gd name="T17" fmla="*/ 386 h 455"/>
                <a:gd name="T18" fmla="*/ 21 w 29"/>
                <a:gd name="T19" fmla="*/ 386 h 455"/>
                <a:gd name="T20" fmla="*/ 21 w 29"/>
                <a:gd name="T21" fmla="*/ 353 h 455"/>
                <a:gd name="T22" fmla="*/ 29 w 29"/>
                <a:gd name="T23" fmla="*/ 353 h 455"/>
                <a:gd name="T24" fmla="*/ 29 w 29"/>
                <a:gd name="T25" fmla="*/ 338 h 455"/>
                <a:gd name="T26" fmla="*/ 21 w 29"/>
                <a:gd name="T27" fmla="*/ 339 h 455"/>
                <a:gd name="T28" fmla="*/ 21 w 29"/>
                <a:gd name="T29" fmla="*/ 306 h 455"/>
                <a:gd name="T30" fmla="*/ 29 w 29"/>
                <a:gd name="T31" fmla="*/ 305 h 455"/>
                <a:gd name="T32" fmla="*/ 29 w 29"/>
                <a:gd name="T33" fmla="*/ 291 h 455"/>
                <a:gd name="T34" fmla="*/ 21 w 29"/>
                <a:gd name="T35" fmla="*/ 292 h 455"/>
                <a:gd name="T36" fmla="*/ 21 w 29"/>
                <a:gd name="T37" fmla="*/ 259 h 455"/>
                <a:gd name="T38" fmla="*/ 29 w 29"/>
                <a:gd name="T39" fmla="*/ 257 h 455"/>
                <a:gd name="T40" fmla="*/ 29 w 29"/>
                <a:gd name="T41" fmla="*/ 100 h 455"/>
                <a:gd name="T42" fmla="*/ 21 w 29"/>
                <a:gd name="T43" fmla="*/ 102 h 455"/>
                <a:gd name="T44" fmla="*/ 21 w 29"/>
                <a:gd name="T45" fmla="*/ 69 h 455"/>
                <a:gd name="T46" fmla="*/ 29 w 29"/>
                <a:gd name="T47" fmla="*/ 66 h 455"/>
                <a:gd name="T48" fmla="*/ 29 w 29"/>
                <a:gd name="T49" fmla="*/ 52 h 455"/>
                <a:gd name="T50" fmla="*/ 21 w 29"/>
                <a:gd name="T51" fmla="*/ 55 h 455"/>
                <a:gd name="T52" fmla="*/ 21 w 29"/>
                <a:gd name="T53" fmla="*/ 22 h 455"/>
                <a:gd name="T54" fmla="*/ 29 w 29"/>
                <a:gd name="T55" fmla="*/ 19 h 455"/>
                <a:gd name="T56" fmla="*/ 29 w 29"/>
                <a:gd name="T57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455">
                  <a:moveTo>
                    <a:pt x="2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29" y="455"/>
                    <a:pt x="29" y="455"/>
                    <a:pt x="29" y="455"/>
                  </a:cubicBezTo>
                  <a:cubicBezTo>
                    <a:pt x="29" y="434"/>
                    <a:pt x="29" y="434"/>
                    <a:pt x="29" y="434"/>
                  </a:cubicBezTo>
                  <a:cubicBezTo>
                    <a:pt x="21" y="434"/>
                    <a:pt x="21" y="434"/>
                    <a:pt x="21" y="434"/>
                  </a:cubicBezTo>
                  <a:cubicBezTo>
                    <a:pt x="21" y="423"/>
                    <a:pt x="21" y="412"/>
                    <a:pt x="21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386"/>
                    <a:pt x="29" y="386"/>
                    <a:pt x="29" y="386"/>
                  </a:cubicBezTo>
                  <a:cubicBezTo>
                    <a:pt x="26" y="386"/>
                    <a:pt x="24" y="386"/>
                    <a:pt x="21" y="386"/>
                  </a:cubicBezTo>
                  <a:cubicBezTo>
                    <a:pt x="21" y="375"/>
                    <a:pt x="21" y="364"/>
                    <a:pt x="21" y="353"/>
                  </a:cubicBezTo>
                  <a:cubicBezTo>
                    <a:pt x="24" y="353"/>
                    <a:pt x="26" y="353"/>
                    <a:pt x="29" y="353"/>
                  </a:cubicBezTo>
                  <a:cubicBezTo>
                    <a:pt x="29" y="338"/>
                    <a:pt x="29" y="338"/>
                    <a:pt x="29" y="338"/>
                  </a:cubicBezTo>
                  <a:cubicBezTo>
                    <a:pt x="21" y="339"/>
                    <a:pt x="21" y="339"/>
                    <a:pt x="21" y="339"/>
                  </a:cubicBezTo>
                  <a:cubicBezTo>
                    <a:pt x="21" y="328"/>
                    <a:pt x="21" y="317"/>
                    <a:pt x="21" y="306"/>
                  </a:cubicBezTo>
                  <a:cubicBezTo>
                    <a:pt x="24" y="306"/>
                    <a:pt x="26" y="305"/>
                    <a:pt x="29" y="305"/>
                  </a:cubicBezTo>
                  <a:cubicBezTo>
                    <a:pt x="29" y="291"/>
                    <a:pt x="29" y="291"/>
                    <a:pt x="29" y="291"/>
                  </a:cubicBezTo>
                  <a:cubicBezTo>
                    <a:pt x="21" y="292"/>
                    <a:pt x="21" y="292"/>
                    <a:pt x="21" y="292"/>
                  </a:cubicBezTo>
                  <a:cubicBezTo>
                    <a:pt x="21" y="281"/>
                    <a:pt x="21" y="270"/>
                    <a:pt x="21" y="259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6" y="100"/>
                    <a:pt x="24" y="101"/>
                    <a:pt x="21" y="102"/>
                  </a:cubicBezTo>
                  <a:cubicBezTo>
                    <a:pt x="21" y="91"/>
                    <a:pt x="21" y="80"/>
                    <a:pt x="21" y="69"/>
                  </a:cubicBezTo>
                  <a:cubicBezTo>
                    <a:pt x="24" y="68"/>
                    <a:pt x="26" y="67"/>
                    <a:pt x="29" y="66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44"/>
                    <a:pt x="21" y="33"/>
                    <a:pt x="21" y="22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0" name="Freeform 315"/>
            <p:cNvSpPr>
              <a:spLocks/>
            </p:cNvSpPr>
            <p:nvPr/>
          </p:nvSpPr>
          <p:spPr bwMode="auto">
            <a:xfrm>
              <a:off x="3148" y="1969"/>
              <a:ext cx="42" cy="317"/>
            </a:xfrm>
            <a:custGeom>
              <a:avLst/>
              <a:gdLst>
                <a:gd name="T0" fmla="*/ 0 w 42"/>
                <a:gd name="T1" fmla="*/ 317 h 317"/>
                <a:gd name="T2" fmla="*/ 0 w 42"/>
                <a:gd name="T3" fmla="*/ 244 h 317"/>
                <a:gd name="T4" fmla="*/ 11 w 42"/>
                <a:gd name="T5" fmla="*/ 244 h 317"/>
                <a:gd name="T6" fmla="*/ 11 w 42"/>
                <a:gd name="T7" fmla="*/ 208 h 317"/>
                <a:gd name="T8" fmla="*/ 0 w 42"/>
                <a:gd name="T9" fmla="*/ 208 h 317"/>
                <a:gd name="T10" fmla="*/ 0 w 42"/>
                <a:gd name="T11" fmla="*/ 193 h 317"/>
                <a:gd name="T12" fmla="*/ 11 w 42"/>
                <a:gd name="T13" fmla="*/ 193 h 317"/>
                <a:gd name="T14" fmla="*/ 11 w 42"/>
                <a:gd name="T15" fmla="*/ 157 h 317"/>
                <a:gd name="T16" fmla="*/ 0 w 42"/>
                <a:gd name="T17" fmla="*/ 157 h 317"/>
                <a:gd name="T18" fmla="*/ 0 w 42"/>
                <a:gd name="T19" fmla="*/ 91 h 317"/>
                <a:gd name="T20" fmla="*/ 11 w 42"/>
                <a:gd name="T21" fmla="*/ 91 h 317"/>
                <a:gd name="T22" fmla="*/ 11 w 42"/>
                <a:gd name="T23" fmla="*/ 55 h 317"/>
                <a:gd name="T24" fmla="*/ 0 w 42"/>
                <a:gd name="T25" fmla="*/ 55 h 317"/>
                <a:gd name="T26" fmla="*/ 0 w 42"/>
                <a:gd name="T27" fmla="*/ 0 h 317"/>
                <a:gd name="T28" fmla="*/ 22 w 42"/>
                <a:gd name="T29" fmla="*/ 0 h 317"/>
                <a:gd name="T30" fmla="*/ 22 w 42"/>
                <a:gd name="T31" fmla="*/ 32 h 317"/>
                <a:gd name="T32" fmla="*/ 42 w 42"/>
                <a:gd name="T33" fmla="*/ 32 h 317"/>
                <a:gd name="T34" fmla="*/ 42 w 42"/>
                <a:gd name="T35" fmla="*/ 317 h 317"/>
                <a:gd name="T36" fmla="*/ 0 w 42"/>
                <a:gd name="T3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317">
                  <a:moveTo>
                    <a:pt x="0" y="317"/>
                  </a:moveTo>
                  <a:lnTo>
                    <a:pt x="0" y="244"/>
                  </a:lnTo>
                  <a:lnTo>
                    <a:pt x="11" y="244"/>
                  </a:lnTo>
                  <a:lnTo>
                    <a:pt x="11" y="208"/>
                  </a:lnTo>
                  <a:lnTo>
                    <a:pt x="0" y="208"/>
                  </a:lnTo>
                  <a:lnTo>
                    <a:pt x="0" y="193"/>
                  </a:lnTo>
                  <a:lnTo>
                    <a:pt x="11" y="193"/>
                  </a:lnTo>
                  <a:lnTo>
                    <a:pt x="11" y="157"/>
                  </a:lnTo>
                  <a:lnTo>
                    <a:pt x="0" y="157"/>
                  </a:lnTo>
                  <a:lnTo>
                    <a:pt x="0" y="91"/>
                  </a:lnTo>
                  <a:lnTo>
                    <a:pt x="11" y="91"/>
                  </a:lnTo>
                  <a:lnTo>
                    <a:pt x="1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32"/>
                  </a:lnTo>
                  <a:lnTo>
                    <a:pt x="42" y="32"/>
                  </a:lnTo>
                  <a:lnTo>
                    <a:pt x="42" y="317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1" name="Freeform 316"/>
            <p:cNvSpPr>
              <a:spLocks/>
            </p:cNvSpPr>
            <p:nvPr/>
          </p:nvSpPr>
          <p:spPr bwMode="auto">
            <a:xfrm>
              <a:off x="3098" y="1969"/>
              <a:ext cx="50" cy="317"/>
            </a:xfrm>
            <a:custGeom>
              <a:avLst/>
              <a:gdLst>
                <a:gd name="T0" fmla="*/ 50 w 50"/>
                <a:gd name="T1" fmla="*/ 0 h 317"/>
                <a:gd name="T2" fmla="*/ 50 w 50"/>
                <a:gd name="T3" fmla="*/ 55 h 317"/>
                <a:gd name="T4" fmla="*/ 39 w 50"/>
                <a:gd name="T5" fmla="*/ 55 h 317"/>
                <a:gd name="T6" fmla="*/ 39 w 50"/>
                <a:gd name="T7" fmla="*/ 91 h 317"/>
                <a:gd name="T8" fmla="*/ 50 w 50"/>
                <a:gd name="T9" fmla="*/ 91 h 317"/>
                <a:gd name="T10" fmla="*/ 50 w 50"/>
                <a:gd name="T11" fmla="*/ 157 h 317"/>
                <a:gd name="T12" fmla="*/ 39 w 50"/>
                <a:gd name="T13" fmla="*/ 157 h 317"/>
                <a:gd name="T14" fmla="*/ 39 w 50"/>
                <a:gd name="T15" fmla="*/ 193 h 317"/>
                <a:gd name="T16" fmla="*/ 50 w 50"/>
                <a:gd name="T17" fmla="*/ 193 h 317"/>
                <a:gd name="T18" fmla="*/ 50 w 50"/>
                <a:gd name="T19" fmla="*/ 208 h 317"/>
                <a:gd name="T20" fmla="*/ 39 w 50"/>
                <a:gd name="T21" fmla="*/ 208 h 317"/>
                <a:gd name="T22" fmla="*/ 39 w 50"/>
                <a:gd name="T23" fmla="*/ 244 h 317"/>
                <a:gd name="T24" fmla="*/ 50 w 50"/>
                <a:gd name="T25" fmla="*/ 244 h 317"/>
                <a:gd name="T26" fmla="*/ 50 w 50"/>
                <a:gd name="T27" fmla="*/ 317 h 317"/>
                <a:gd name="T28" fmla="*/ 0 w 50"/>
                <a:gd name="T29" fmla="*/ 317 h 317"/>
                <a:gd name="T30" fmla="*/ 0 w 50"/>
                <a:gd name="T31" fmla="*/ 295 h 317"/>
                <a:gd name="T32" fmla="*/ 12 w 50"/>
                <a:gd name="T33" fmla="*/ 295 h 317"/>
                <a:gd name="T34" fmla="*/ 12 w 50"/>
                <a:gd name="T35" fmla="*/ 260 h 317"/>
                <a:gd name="T36" fmla="*/ 0 w 50"/>
                <a:gd name="T37" fmla="*/ 260 h 317"/>
                <a:gd name="T38" fmla="*/ 0 w 50"/>
                <a:gd name="T39" fmla="*/ 244 h 317"/>
                <a:gd name="T40" fmla="*/ 12 w 50"/>
                <a:gd name="T41" fmla="*/ 244 h 317"/>
                <a:gd name="T42" fmla="*/ 12 w 50"/>
                <a:gd name="T43" fmla="*/ 208 h 317"/>
                <a:gd name="T44" fmla="*/ 0 w 50"/>
                <a:gd name="T45" fmla="*/ 208 h 317"/>
                <a:gd name="T46" fmla="*/ 0 w 50"/>
                <a:gd name="T47" fmla="*/ 193 h 317"/>
                <a:gd name="T48" fmla="*/ 12 w 50"/>
                <a:gd name="T49" fmla="*/ 193 h 317"/>
                <a:gd name="T50" fmla="*/ 12 w 50"/>
                <a:gd name="T51" fmla="*/ 157 h 317"/>
                <a:gd name="T52" fmla="*/ 0 w 50"/>
                <a:gd name="T53" fmla="*/ 157 h 317"/>
                <a:gd name="T54" fmla="*/ 0 w 50"/>
                <a:gd name="T55" fmla="*/ 142 h 317"/>
                <a:gd name="T56" fmla="*/ 12 w 50"/>
                <a:gd name="T57" fmla="*/ 142 h 317"/>
                <a:gd name="T58" fmla="*/ 12 w 50"/>
                <a:gd name="T59" fmla="*/ 107 h 317"/>
                <a:gd name="T60" fmla="*/ 0 w 50"/>
                <a:gd name="T61" fmla="*/ 107 h 317"/>
                <a:gd name="T62" fmla="*/ 0 w 50"/>
                <a:gd name="T63" fmla="*/ 91 h 317"/>
                <a:gd name="T64" fmla="*/ 12 w 50"/>
                <a:gd name="T65" fmla="*/ 91 h 317"/>
                <a:gd name="T66" fmla="*/ 12 w 50"/>
                <a:gd name="T67" fmla="*/ 55 h 317"/>
                <a:gd name="T68" fmla="*/ 0 w 50"/>
                <a:gd name="T69" fmla="*/ 55 h 317"/>
                <a:gd name="T70" fmla="*/ 0 w 50"/>
                <a:gd name="T71" fmla="*/ 0 h 317"/>
                <a:gd name="T72" fmla="*/ 50 w 50"/>
                <a:gd name="T7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317">
                  <a:moveTo>
                    <a:pt x="50" y="0"/>
                  </a:moveTo>
                  <a:lnTo>
                    <a:pt x="50" y="55"/>
                  </a:lnTo>
                  <a:lnTo>
                    <a:pt x="39" y="55"/>
                  </a:lnTo>
                  <a:lnTo>
                    <a:pt x="39" y="91"/>
                  </a:lnTo>
                  <a:lnTo>
                    <a:pt x="50" y="91"/>
                  </a:lnTo>
                  <a:lnTo>
                    <a:pt x="50" y="157"/>
                  </a:lnTo>
                  <a:lnTo>
                    <a:pt x="39" y="157"/>
                  </a:lnTo>
                  <a:lnTo>
                    <a:pt x="39" y="193"/>
                  </a:lnTo>
                  <a:lnTo>
                    <a:pt x="50" y="193"/>
                  </a:lnTo>
                  <a:lnTo>
                    <a:pt x="50" y="208"/>
                  </a:lnTo>
                  <a:lnTo>
                    <a:pt x="39" y="208"/>
                  </a:lnTo>
                  <a:lnTo>
                    <a:pt x="39" y="244"/>
                  </a:lnTo>
                  <a:lnTo>
                    <a:pt x="50" y="244"/>
                  </a:lnTo>
                  <a:lnTo>
                    <a:pt x="50" y="317"/>
                  </a:lnTo>
                  <a:lnTo>
                    <a:pt x="0" y="317"/>
                  </a:lnTo>
                  <a:lnTo>
                    <a:pt x="0" y="295"/>
                  </a:lnTo>
                  <a:lnTo>
                    <a:pt x="12" y="295"/>
                  </a:lnTo>
                  <a:lnTo>
                    <a:pt x="12" y="260"/>
                  </a:lnTo>
                  <a:lnTo>
                    <a:pt x="0" y="260"/>
                  </a:lnTo>
                  <a:lnTo>
                    <a:pt x="0" y="244"/>
                  </a:lnTo>
                  <a:lnTo>
                    <a:pt x="12" y="244"/>
                  </a:lnTo>
                  <a:lnTo>
                    <a:pt x="12" y="208"/>
                  </a:lnTo>
                  <a:lnTo>
                    <a:pt x="0" y="208"/>
                  </a:lnTo>
                  <a:lnTo>
                    <a:pt x="0" y="193"/>
                  </a:lnTo>
                  <a:lnTo>
                    <a:pt x="12" y="193"/>
                  </a:lnTo>
                  <a:lnTo>
                    <a:pt x="12" y="157"/>
                  </a:lnTo>
                  <a:lnTo>
                    <a:pt x="0" y="157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2" y="107"/>
                  </a:lnTo>
                  <a:lnTo>
                    <a:pt x="0" y="107"/>
                  </a:lnTo>
                  <a:lnTo>
                    <a:pt x="0" y="91"/>
                  </a:lnTo>
                  <a:lnTo>
                    <a:pt x="12" y="91"/>
                  </a:lnTo>
                  <a:lnTo>
                    <a:pt x="12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2" name="Freeform 317"/>
            <p:cNvSpPr>
              <a:spLocks/>
            </p:cNvSpPr>
            <p:nvPr/>
          </p:nvSpPr>
          <p:spPr bwMode="auto">
            <a:xfrm>
              <a:off x="3049" y="1881"/>
              <a:ext cx="49" cy="405"/>
            </a:xfrm>
            <a:custGeom>
              <a:avLst/>
              <a:gdLst>
                <a:gd name="T0" fmla="*/ 77 w 77"/>
                <a:gd name="T1" fmla="*/ 137 h 631"/>
                <a:gd name="T2" fmla="*/ 77 w 77"/>
                <a:gd name="T3" fmla="*/ 223 h 631"/>
                <a:gd name="T4" fmla="*/ 60 w 77"/>
                <a:gd name="T5" fmla="*/ 223 h 631"/>
                <a:gd name="T6" fmla="*/ 60 w 77"/>
                <a:gd name="T7" fmla="*/ 279 h 631"/>
                <a:gd name="T8" fmla="*/ 77 w 77"/>
                <a:gd name="T9" fmla="*/ 279 h 631"/>
                <a:gd name="T10" fmla="*/ 77 w 77"/>
                <a:gd name="T11" fmla="*/ 303 h 631"/>
                <a:gd name="T12" fmla="*/ 60 w 77"/>
                <a:gd name="T13" fmla="*/ 303 h 631"/>
                <a:gd name="T14" fmla="*/ 60 w 77"/>
                <a:gd name="T15" fmla="*/ 358 h 631"/>
                <a:gd name="T16" fmla="*/ 77 w 77"/>
                <a:gd name="T17" fmla="*/ 358 h 631"/>
                <a:gd name="T18" fmla="*/ 77 w 77"/>
                <a:gd name="T19" fmla="*/ 382 h 631"/>
                <a:gd name="T20" fmla="*/ 60 w 77"/>
                <a:gd name="T21" fmla="*/ 382 h 631"/>
                <a:gd name="T22" fmla="*/ 60 w 77"/>
                <a:gd name="T23" fmla="*/ 437 h 631"/>
                <a:gd name="T24" fmla="*/ 77 w 77"/>
                <a:gd name="T25" fmla="*/ 437 h 631"/>
                <a:gd name="T26" fmla="*/ 77 w 77"/>
                <a:gd name="T27" fmla="*/ 461 h 631"/>
                <a:gd name="T28" fmla="*/ 60 w 77"/>
                <a:gd name="T29" fmla="*/ 461 h 631"/>
                <a:gd name="T30" fmla="*/ 60 w 77"/>
                <a:gd name="T31" fmla="*/ 517 h 631"/>
                <a:gd name="T32" fmla="*/ 77 w 77"/>
                <a:gd name="T33" fmla="*/ 517 h 631"/>
                <a:gd name="T34" fmla="*/ 77 w 77"/>
                <a:gd name="T35" fmla="*/ 541 h 631"/>
                <a:gd name="T36" fmla="*/ 60 w 77"/>
                <a:gd name="T37" fmla="*/ 541 h 631"/>
                <a:gd name="T38" fmla="*/ 60 w 77"/>
                <a:gd name="T39" fmla="*/ 596 h 631"/>
                <a:gd name="T40" fmla="*/ 77 w 77"/>
                <a:gd name="T41" fmla="*/ 596 h 631"/>
                <a:gd name="T42" fmla="*/ 77 w 77"/>
                <a:gd name="T43" fmla="*/ 631 h 631"/>
                <a:gd name="T44" fmla="*/ 0 w 77"/>
                <a:gd name="T45" fmla="*/ 631 h 631"/>
                <a:gd name="T46" fmla="*/ 0 w 77"/>
                <a:gd name="T47" fmla="*/ 437 h 631"/>
                <a:gd name="T48" fmla="*/ 17 w 77"/>
                <a:gd name="T49" fmla="*/ 437 h 631"/>
                <a:gd name="T50" fmla="*/ 17 w 77"/>
                <a:gd name="T51" fmla="*/ 382 h 631"/>
                <a:gd name="T52" fmla="*/ 0 w 77"/>
                <a:gd name="T53" fmla="*/ 382 h 631"/>
                <a:gd name="T54" fmla="*/ 0 w 77"/>
                <a:gd name="T55" fmla="*/ 137 h 631"/>
                <a:gd name="T56" fmla="*/ 23 w 77"/>
                <a:gd name="T57" fmla="*/ 137 h 631"/>
                <a:gd name="T58" fmla="*/ 23 w 77"/>
                <a:gd name="T59" fmla="*/ 101 h 631"/>
                <a:gd name="T60" fmla="*/ 0 w 77"/>
                <a:gd name="T61" fmla="*/ 78 h 631"/>
                <a:gd name="T62" fmla="*/ 0 w 77"/>
                <a:gd name="T63" fmla="*/ 78 h 631"/>
                <a:gd name="T64" fmla="*/ 0 w 77"/>
                <a:gd name="T65" fmla="*/ 0 h 631"/>
                <a:gd name="T66" fmla="*/ 0 w 77"/>
                <a:gd name="T67" fmla="*/ 0 h 631"/>
                <a:gd name="T68" fmla="*/ 12 w 77"/>
                <a:gd name="T69" fmla="*/ 12 h 631"/>
                <a:gd name="T70" fmla="*/ 4 w 77"/>
                <a:gd name="T71" fmla="*/ 23 h 631"/>
                <a:gd name="T72" fmla="*/ 4 w 77"/>
                <a:gd name="T73" fmla="*/ 49 h 631"/>
                <a:gd name="T74" fmla="*/ 52 w 77"/>
                <a:gd name="T75" fmla="*/ 101 h 631"/>
                <a:gd name="T76" fmla="*/ 52 w 77"/>
                <a:gd name="T77" fmla="*/ 137 h 631"/>
                <a:gd name="T78" fmla="*/ 77 w 77"/>
                <a:gd name="T79" fmla="*/ 13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631">
                  <a:moveTo>
                    <a:pt x="77" y="137"/>
                  </a:moveTo>
                  <a:cubicBezTo>
                    <a:pt x="77" y="223"/>
                    <a:pt x="77" y="223"/>
                    <a:pt x="77" y="223"/>
                  </a:cubicBezTo>
                  <a:cubicBezTo>
                    <a:pt x="60" y="223"/>
                    <a:pt x="60" y="223"/>
                    <a:pt x="60" y="223"/>
                  </a:cubicBezTo>
                  <a:cubicBezTo>
                    <a:pt x="60" y="279"/>
                    <a:pt x="60" y="279"/>
                    <a:pt x="60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303"/>
                    <a:pt x="77" y="303"/>
                    <a:pt x="77" y="303"/>
                  </a:cubicBezTo>
                  <a:cubicBezTo>
                    <a:pt x="60" y="303"/>
                    <a:pt x="60" y="303"/>
                    <a:pt x="60" y="303"/>
                  </a:cubicBezTo>
                  <a:cubicBezTo>
                    <a:pt x="60" y="358"/>
                    <a:pt x="60" y="358"/>
                    <a:pt x="60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77" y="382"/>
                    <a:pt x="77" y="382"/>
                    <a:pt x="77" y="382"/>
                  </a:cubicBezTo>
                  <a:cubicBezTo>
                    <a:pt x="60" y="382"/>
                    <a:pt x="60" y="382"/>
                    <a:pt x="60" y="382"/>
                  </a:cubicBezTo>
                  <a:cubicBezTo>
                    <a:pt x="60" y="437"/>
                    <a:pt x="60" y="437"/>
                    <a:pt x="60" y="437"/>
                  </a:cubicBezTo>
                  <a:cubicBezTo>
                    <a:pt x="77" y="437"/>
                    <a:pt x="77" y="437"/>
                    <a:pt x="77" y="437"/>
                  </a:cubicBezTo>
                  <a:cubicBezTo>
                    <a:pt x="77" y="461"/>
                    <a:pt x="77" y="461"/>
                    <a:pt x="77" y="461"/>
                  </a:cubicBezTo>
                  <a:cubicBezTo>
                    <a:pt x="60" y="461"/>
                    <a:pt x="60" y="461"/>
                    <a:pt x="60" y="461"/>
                  </a:cubicBezTo>
                  <a:cubicBezTo>
                    <a:pt x="60" y="517"/>
                    <a:pt x="60" y="517"/>
                    <a:pt x="60" y="517"/>
                  </a:cubicBezTo>
                  <a:cubicBezTo>
                    <a:pt x="77" y="517"/>
                    <a:pt x="77" y="517"/>
                    <a:pt x="77" y="517"/>
                  </a:cubicBezTo>
                  <a:cubicBezTo>
                    <a:pt x="77" y="541"/>
                    <a:pt x="77" y="541"/>
                    <a:pt x="77" y="541"/>
                  </a:cubicBezTo>
                  <a:cubicBezTo>
                    <a:pt x="60" y="541"/>
                    <a:pt x="60" y="541"/>
                    <a:pt x="60" y="541"/>
                  </a:cubicBezTo>
                  <a:cubicBezTo>
                    <a:pt x="60" y="596"/>
                    <a:pt x="60" y="596"/>
                    <a:pt x="60" y="596"/>
                  </a:cubicBezTo>
                  <a:cubicBezTo>
                    <a:pt x="77" y="596"/>
                    <a:pt x="77" y="596"/>
                    <a:pt x="77" y="596"/>
                  </a:cubicBezTo>
                  <a:cubicBezTo>
                    <a:pt x="77" y="631"/>
                    <a:pt x="77" y="631"/>
                    <a:pt x="77" y="631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7" y="382"/>
                    <a:pt x="17" y="382"/>
                    <a:pt x="17" y="382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88"/>
                    <a:pt x="13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2" y="5"/>
                    <a:pt x="12" y="12"/>
                  </a:cubicBezTo>
                  <a:cubicBezTo>
                    <a:pt x="12" y="17"/>
                    <a:pt x="9" y="21"/>
                    <a:pt x="4" y="23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1" y="51"/>
                    <a:pt x="52" y="74"/>
                    <a:pt x="52" y="101"/>
                  </a:cubicBezTo>
                  <a:cubicBezTo>
                    <a:pt x="52" y="137"/>
                    <a:pt x="52" y="137"/>
                    <a:pt x="52" y="137"/>
                  </a:cubicBezTo>
                  <a:lnTo>
                    <a:pt x="77" y="137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3" name="Freeform 318"/>
            <p:cNvSpPr>
              <a:spLocks/>
            </p:cNvSpPr>
            <p:nvPr/>
          </p:nvSpPr>
          <p:spPr bwMode="auto">
            <a:xfrm>
              <a:off x="2999" y="1881"/>
              <a:ext cx="50" cy="405"/>
            </a:xfrm>
            <a:custGeom>
              <a:avLst/>
              <a:gdLst>
                <a:gd name="T0" fmla="*/ 77 w 77"/>
                <a:gd name="T1" fmla="*/ 0 h 631"/>
                <a:gd name="T2" fmla="*/ 77 w 77"/>
                <a:gd name="T3" fmla="*/ 78 h 631"/>
                <a:gd name="T4" fmla="*/ 54 w 77"/>
                <a:gd name="T5" fmla="*/ 101 h 631"/>
                <a:gd name="T6" fmla="*/ 54 w 77"/>
                <a:gd name="T7" fmla="*/ 137 h 631"/>
                <a:gd name="T8" fmla="*/ 77 w 77"/>
                <a:gd name="T9" fmla="*/ 137 h 631"/>
                <a:gd name="T10" fmla="*/ 77 w 77"/>
                <a:gd name="T11" fmla="*/ 382 h 631"/>
                <a:gd name="T12" fmla="*/ 60 w 77"/>
                <a:gd name="T13" fmla="*/ 382 h 631"/>
                <a:gd name="T14" fmla="*/ 60 w 77"/>
                <a:gd name="T15" fmla="*/ 437 h 631"/>
                <a:gd name="T16" fmla="*/ 77 w 77"/>
                <a:gd name="T17" fmla="*/ 437 h 631"/>
                <a:gd name="T18" fmla="*/ 77 w 77"/>
                <a:gd name="T19" fmla="*/ 631 h 631"/>
                <a:gd name="T20" fmla="*/ 0 w 77"/>
                <a:gd name="T21" fmla="*/ 631 h 631"/>
                <a:gd name="T22" fmla="*/ 0 w 77"/>
                <a:gd name="T23" fmla="*/ 596 h 631"/>
                <a:gd name="T24" fmla="*/ 17 w 77"/>
                <a:gd name="T25" fmla="*/ 596 h 631"/>
                <a:gd name="T26" fmla="*/ 17 w 77"/>
                <a:gd name="T27" fmla="*/ 541 h 631"/>
                <a:gd name="T28" fmla="*/ 0 w 77"/>
                <a:gd name="T29" fmla="*/ 541 h 631"/>
                <a:gd name="T30" fmla="*/ 0 w 77"/>
                <a:gd name="T31" fmla="*/ 437 h 631"/>
                <a:gd name="T32" fmla="*/ 17 w 77"/>
                <a:gd name="T33" fmla="*/ 437 h 631"/>
                <a:gd name="T34" fmla="*/ 17 w 77"/>
                <a:gd name="T35" fmla="*/ 382 h 631"/>
                <a:gd name="T36" fmla="*/ 0 w 77"/>
                <a:gd name="T37" fmla="*/ 382 h 631"/>
                <a:gd name="T38" fmla="*/ 0 w 77"/>
                <a:gd name="T39" fmla="*/ 358 h 631"/>
                <a:gd name="T40" fmla="*/ 17 w 77"/>
                <a:gd name="T41" fmla="*/ 358 h 631"/>
                <a:gd name="T42" fmla="*/ 17 w 77"/>
                <a:gd name="T43" fmla="*/ 303 h 631"/>
                <a:gd name="T44" fmla="*/ 0 w 77"/>
                <a:gd name="T45" fmla="*/ 303 h 631"/>
                <a:gd name="T46" fmla="*/ 0 w 77"/>
                <a:gd name="T47" fmla="*/ 137 h 631"/>
                <a:gd name="T48" fmla="*/ 25 w 77"/>
                <a:gd name="T49" fmla="*/ 137 h 631"/>
                <a:gd name="T50" fmla="*/ 25 w 77"/>
                <a:gd name="T51" fmla="*/ 101 h 631"/>
                <a:gd name="T52" fmla="*/ 73 w 77"/>
                <a:gd name="T53" fmla="*/ 49 h 631"/>
                <a:gd name="T54" fmla="*/ 73 w 77"/>
                <a:gd name="T55" fmla="*/ 23 h 631"/>
                <a:gd name="T56" fmla="*/ 65 w 77"/>
                <a:gd name="T57" fmla="*/ 12 h 631"/>
                <a:gd name="T58" fmla="*/ 77 w 77"/>
                <a:gd name="T59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" h="631">
                  <a:moveTo>
                    <a:pt x="77" y="0"/>
                  </a:moveTo>
                  <a:cubicBezTo>
                    <a:pt x="77" y="78"/>
                    <a:pt x="77" y="78"/>
                    <a:pt x="77" y="78"/>
                  </a:cubicBezTo>
                  <a:cubicBezTo>
                    <a:pt x="64" y="78"/>
                    <a:pt x="54" y="88"/>
                    <a:pt x="54" y="101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382"/>
                    <a:pt x="77" y="382"/>
                    <a:pt x="77" y="382"/>
                  </a:cubicBezTo>
                  <a:cubicBezTo>
                    <a:pt x="60" y="382"/>
                    <a:pt x="60" y="382"/>
                    <a:pt x="60" y="382"/>
                  </a:cubicBezTo>
                  <a:cubicBezTo>
                    <a:pt x="60" y="437"/>
                    <a:pt x="60" y="437"/>
                    <a:pt x="60" y="437"/>
                  </a:cubicBezTo>
                  <a:cubicBezTo>
                    <a:pt x="77" y="437"/>
                    <a:pt x="77" y="437"/>
                    <a:pt x="77" y="437"/>
                  </a:cubicBezTo>
                  <a:cubicBezTo>
                    <a:pt x="77" y="631"/>
                    <a:pt x="77" y="631"/>
                    <a:pt x="77" y="631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17" y="596"/>
                    <a:pt x="17" y="596"/>
                    <a:pt x="17" y="596"/>
                  </a:cubicBezTo>
                  <a:cubicBezTo>
                    <a:pt x="17" y="541"/>
                    <a:pt x="17" y="541"/>
                    <a:pt x="17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7" y="382"/>
                    <a:pt x="17" y="382"/>
                    <a:pt x="17" y="382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17" y="358"/>
                    <a:pt x="17" y="358"/>
                    <a:pt x="17" y="358"/>
                  </a:cubicBezTo>
                  <a:cubicBezTo>
                    <a:pt x="17" y="303"/>
                    <a:pt x="17" y="303"/>
                    <a:pt x="1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74"/>
                    <a:pt x="46" y="51"/>
                    <a:pt x="73" y="4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8" y="21"/>
                    <a:pt x="65" y="17"/>
                    <a:pt x="65" y="12"/>
                  </a:cubicBezTo>
                  <a:cubicBezTo>
                    <a:pt x="65" y="5"/>
                    <a:pt x="70" y="0"/>
                    <a:pt x="77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4" name="Freeform 319"/>
            <p:cNvSpPr>
              <a:spLocks/>
            </p:cNvSpPr>
            <p:nvPr/>
          </p:nvSpPr>
          <p:spPr bwMode="auto">
            <a:xfrm>
              <a:off x="2950" y="1969"/>
              <a:ext cx="49" cy="317"/>
            </a:xfrm>
            <a:custGeom>
              <a:avLst/>
              <a:gdLst>
                <a:gd name="T0" fmla="*/ 49 w 49"/>
                <a:gd name="T1" fmla="*/ 0 h 317"/>
                <a:gd name="T2" fmla="*/ 49 w 49"/>
                <a:gd name="T3" fmla="*/ 107 h 317"/>
                <a:gd name="T4" fmla="*/ 38 w 49"/>
                <a:gd name="T5" fmla="*/ 107 h 317"/>
                <a:gd name="T6" fmla="*/ 38 w 49"/>
                <a:gd name="T7" fmla="*/ 142 h 317"/>
                <a:gd name="T8" fmla="*/ 49 w 49"/>
                <a:gd name="T9" fmla="*/ 142 h 317"/>
                <a:gd name="T10" fmla="*/ 49 w 49"/>
                <a:gd name="T11" fmla="*/ 157 h 317"/>
                <a:gd name="T12" fmla="*/ 38 w 49"/>
                <a:gd name="T13" fmla="*/ 157 h 317"/>
                <a:gd name="T14" fmla="*/ 38 w 49"/>
                <a:gd name="T15" fmla="*/ 193 h 317"/>
                <a:gd name="T16" fmla="*/ 49 w 49"/>
                <a:gd name="T17" fmla="*/ 193 h 317"/>
                <a:gd name="T18" fmla="*/ 49 w 49"/>
                <a:gd name="T19" fmla="*/ 260 h 317"/>
                <a:gd name="T20" fmla="*/ 38 w 49"/>
                <a:gd name="T21" fmla="*/ 260 h 317"/>
                <a:gd name="T22" fmla="*/ 38 w 49"/>
                <a:gd name="T23" fmla="*/ 295 h 317"/>
                <a:gd name="T24" fmla="*/ 49 w 49"/>
                <a:gd name="T25" fmla="*/ 295 h 317"/>
                <a:gd name="T26" fmla="*/ 49 w 49"/>
                <a:gd name="T27" fmla="*/ 317 h 317"/>
                <a:gd name="T28" fmla="*/ 0 w 49"/>
                <a:gd name="T29" fmla="*/ 317 h 317"/>
                <a:gd name="T30" fmla="*/ 0 w 49"/>
                <a:gd name="T31" fmla="*/ 295 h 317"/>
                <a:gd name="T32" fmla="*/ 11 w 49"/>
                <a:gd name="T33" fmla="*/ 295 h 317"/>
                <a:gd name="T34" fmla="*/ 11 w 49"/>
                <a:gd name="T35" fmla="*/ 260 h 317"/>
                <a:gd name="T36" fmla="*/ 0 w 49"/>
                <a:gd name="T37" fmla="*/ 260 h 317"/>
                <a:gd name="T38" fmla="*/ 0 w 49"/>
                <a:gd name="T39" fmla="*/ 244 h 317"/>
                <a:gd name="T40" fmla="*/ 11 w 49"/>
                <a:gd name="T41" fmla="*/ 244 h 317"/>
                <a:gd name="T42" fmla="*/ 11 w 49"/>
                <a:gd name="T43" fmla="*/ 208 h 317"/>
                <a:gd name="T44" fmla="*/ 0 w 49"/>
                <a:gd name="T45" fmla="*/ 208 h 317"/>
                <a:gd name="T46" fmla="*/ 0 w 49"/>
                <a:gd name="T47" fmla="*/ 142 h 317"/>
                <a:gd name="T48" fmla="*/ 11 w 49"/>
                <a:gd name="T49" fmla="*/ 142 h 317"/>
                <a:gd name="T50" fmla="*/ 11 w 49"/>
                <a:gd name="T51" fmla="*/ 107 h 317"/>
                <a:gd name="T52" fmla="*/ 0 w 49"/>
                <a:gd name="T53" fmla="*/ 107 h 317"/>
                <a:gd name="T54" fmla="*/ 0 w 49"/>
                <a:gd name="T55" fmla="*/ 91 h 317"/>
                <a:gd name="T56" fmla="*/ 11 w 49"/>
                <a:gd name="T57" fmla="*/ 91 h 317"/>
                <a:gd name="T58" fmla="*/ 11 w 49"/>
                <a:gd name="T59" fmla="*/ 55 h 317"/>
                <a:gd name="T60" fmla="*/ 0 w 49"/>
                <a:gd name="T61" fmla="*/ 55 h 317"/>
                <a:gd name="T62" fmla="*/ 0 w 49"/>
                <a:gd name="T63" fmla="*/ 0 h 317"/>
                <a:gd name="T64" fmla="*/ 49 w 49"/>
                <a:gd name="T6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317">
                  <a:moveTo>
                    <a:pt x="49" y="0"/>
                  </a:moveTo>
                  <a:lnTo>
                    <a:pt x="49" y="107"/>
                  </a:lnTo>
                  <a:lnTo>
                    <a:pt x="38" y="107"/>
                  </a:lnTo>
                  <a:lnTo>
                    <a:pt x="38" y="142"/>
                  </a:lnTo>
                  <a:lnTo>
                    <a:pt x="49" y="142"/>
                  </a:lnTo>
                  <a:lnTo>
                    <a:pt x="49" y="157"/>
                  </a:lnTo>
                  <a:lnTo>
                    <a:pt x="38" y="157"/>
                  </a:lnTo>
                  <a:lnTo>
                    <a:pt x="38" y="193"/>
                  </a:lnTo>
                  <a:lnTo>
                    <a:pt x="49" y="193"/>
                  </a:lnTo>
                  <a:lnTo>
                    <a:pt x="49" y="260"/>
                  </a:lnTo>
                  <a:lnTo>
                    <a:pt x="38" y="260"/>
                  </a:lnTo>
                  <a:lnTo>
                    <a:pt x="38" y="295"/>
                  </a:lnTo>
                  <a:lnTo>
                    <a:pt x="49" y="295"/>
                  </a:lnTo>
                  <a:lnTo>
                    <a:pt x="49" y="317"/>
                  </a:lnTo>
                  <a:lnTo>
                    <a:pt x="0" y="317"/>
                  </a:lnTo>
                  <a:lnTo>
                    <a:pt x="0" y="295"/>
                  </a:lnTo>
                  <a:lnTo>
                    <a:pt x="11" y="295"/>
                  </a:lnTo>
                  <a:lnTo>
                    <a:pt x="11" y="260"/>
                  </a:lnTo>
                  <a:lnTo>
                    <a:pt x="0" y="260"/>
                  </a:lnTo>
                  <a:lnTo>
                    <a:pt x="0" y="244"/>
                  </a:lnTo>
                  <a:lnTo>
                    <a:pt x="11" y="244"/>
                  </a:lnTo>
                  <a:lnTo>
                    <a:pt x="11" y="208"/>
                  </a:lnTo>
                  <a:lnTo>
                    <a:pt x="0" y="208"/>
                  </a:lnTo>
                  <a:lnTo>
                    <a:pt x="0" y="142"/>
                  </a:lnTo>
                  <a:lnTo>
                    <a:pt x="11" y="142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0" y="91"/>
                  </a:lnTo>
                  <a:lnTo>
                    <a:pt x="11" y="91"/>
                  </a:lnTo>
                  <a:lnTo>
                    <a:pt x="1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5" name="Freeform 320"/>
            <p:cNvSpPr>
              <a:spLocks/>
            </p:cNvSpPr>
            <p:nvPr/>
          </p:nvSpPr>
          <p:spPr bwMode="auto">
            <a:xfrm>
              <a:off x="2907" y="1969"/>
              <a:ext cx="43" cy="317"/>
            </a:xfrm>
            <a:custGeom>
              <a:avLst/>
              <a:gdLst>
                <a:gd name="T0" fmla="*/ 43 w 43"/>
                <a:gd name="T1" fmla="*/ 0 h 317"/>
                <a:gd name="T2" fmla="*/ 43 w 43"/>
                <a:gd name="T3" fmla="*/ 55 h 317"/>
                <a:gd name="T4" fmla="*/ 31 w 43"/>
                <a:gd name="T5" fmla="*/ 55 h 317"/>
                <a:gd name="T6" fmla="*/ 31 w 43"/>
                <a:gd name="T7" fmla="*/ 91 h 317"/>
                <a:gd name="T8" fmla="*/ 43 w 43"/>
                <a:gd name="T9" fmla="*/ 91 h 317"/>
                <a:gd name="T10" fmla="*/ 43 w 43"/>
                <a:gd name="T11" fmla="*/ 107 h 317"/>
                <a:gd name="T12" fmla="*/ 31 w 43"/>
                <a:gd name="T13" fmla="*/ 107 h 317"/>
                <a:gd name="T14" fmla="*/ 31 w 43"/>
                <a:gd name="T15" fmla="*/ 142 h 317"/>
                <a:gd name="T16" fmla="*/ 43 w 43"/>
                <a:gd name="T17" fmla="*/ 142 h 317"/>
                <a:gd name="T18" fmla="*/ 43 w 43"/>
                <a:gd name="T19" fmla="*/ 208 h 317"/>
                <a:gd name="T20" fmla="*/ 31 w 43"/>
                <a:gd name="T21" fmla="*/ 208 h 317"/>
                <a:gd name="T22" fmla="*/ 31 w 43"/>
                <a:gd name="T23" fmla="*/ 244 h 317"/>
                <a:gd name="T24" fmla="*/ 43 w 43"/>
                <a:gd name="T25" fmla="*/ 244 h 317"/>
                <a:gd name="T26" fmla="*/ 43 w 43"/>
                <a:gd name="T27" fmla="*/ 260 h 317"/>
                <a:gd name="T28" fmla="*/ 31 w 43"/>
                <a:gd name="T29" fmla="*/ 260 h 317"/>
                <a:gd name="T30" fmla="*/ 31 w 43"/>
                <a:gd name="T31" fmla="*/ 295 h 317"/>
                <a:gd name="T32" fmla="*/ 43 w 43"/>
                <a:gd name="T33" fmla="*/ 295 h 317"/>
                <a:gd name="T34" fmla="*/ 43 w 43"/>
                <a:gd name="T35" fmla="*/ 317 h 317"/>
                <a:gd name="T36" fmla="*/ 0 w 43"/>
                <a:gd name="T37" fmla="*/ 317 h 317"/>
                <a:gd name="T38" fmla="*/ 0 w 43"/>
                <a:gd name="T39" fmla="*/ 32 h 317"/>
                <a:gd name="T40" fmla="*/ 20 w 43"/>
                <a:gd name="T41" fmla="*/ 32 h 317"/>
                <a:gd name="T42" fmla="*/ 20 w 43"/>
                <a:gd name="T43" fmla="*/ 0 h 317"/>
                <a:gd name="T44" fmla="*/ 43 w 43"/>
                <a:gd name="T45" fmla="*/ 0 h 317"/>
                <a:gd name="T46" fmla="*/ 43 w 43"/>
                <a:gd name="T4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17">
                  <a:moveTo>
                    <a:pt x="43" y="0"/>
                  </a:moveTo>
                  <a:lnTo>
                    <a:pt x="43" y="55"/>
                  </a:lnTo>
                  <a:lnTo>
                    <a:pt x="31" y="55"/>
                  </a:lnTo>
                  <a:lnTo>
                    <a:pt x="31" y="91"/>
                  </a:lnTo>
                  <a:lnTo>
                    <a:pt x="43" y="91"/>
                  </a:lnTo>
                  <a:lnTo>
                    <a:pt x="43" y="107"/>
                  </a:lnTo>
                  <a:lnTo>
                    <a:pt x="31" y="107"/>
                  </a:lnTo>
                  <a:lnTo>
                    <a:pt x="31" y="142"/>
                  </a:lnTo>
                  <a:lnTo>
                    <a:pt x="43" y="142"/>
                  </a:lnTo>
                  <a:lnTo>
                    <a:pt x="43" y="208"/>
                  </a:lnTo>
                  <a:lnTo>
                    <a:pt x="31" y="208"/>
                  </a:lnTo>
                  <a:lnTo>
                    <a:pt x="31" y="244"/>
                  </a:lnTo>
                  <a:lnTo>
                    <a:pt x="43" y="244"/>
                  </a:lnTo>
                  <a:lnTo>
                    <a:pt x="43" y="260"/>
                  </a:lnTo>
                  <a:lnTo>
                    <a:pt x="31" y="260"/>
                  </a:lnTo>
                  <a:lnTo>
                    <a:pt x="31" y="295"/>
                  </a:lnTo>
                  <a:lnTo>
                    <a:pt x="43" y="295"/>
                  </a:lnTo>
                  <a:lnTo>
                    <a:pt x="43" y="317"/>
                  </a:lnTo>
                  <a:lnTo>
                    <a:pt x="0" y="317"/>
                  </a:lnTo>
                  <a:lnTo>
                    <a:pt x="0" y="32"/>
                  </a:lnTo>
                  <a:lnTo>
                    <a:pt x="20" y="32"/>
                  </a:lnTo>
                  <a:lnTo>
                    <a:pt x="20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6" name="Freeform 321"/>
            <p:cNvSpPr>
              <a:spLocks/>
            </p:cNvSpPr>
            <p:nvPr/>
          </p:nvSpPr>
          <p:spPr bwMode="auto">
            <a:xfrm>
              <a:off x="2889" y="1944"/>
              <a:ext cx="18" cy="342"/>
            </a:xfrm>
            <a:custGeom>
              <a:avLst/>
              <a:gdLst>
                <a:gd name="T0" fmla="*/ 0 w 29"/>
                <a:gd name="T1" fmla="*/ 533 h 533"/>
                <a:gd name="T2" fmla="*/ 29 w 29"/>
                <a:gd name="T3" fmla="*/ 533 h 533"/>
                <a:gd name="T4" fmla="*/ 29 w 29"/>
                <a:gd name="T5" fmla="*/ 275 h 533"/>
                <a:gd name="T6" fmla="*/ 29 w 29"/>
                <a:gd name="T7" fmla="*/ 17 h 533"/>
                <a:gd name="T8" fmla="*/ 0 w 29"/>
                <a:gd name="T9" fmla="*/ 0 h 533"/>
                <a:gd name="T10" fmla="*/ 0 w 29"/>
                <a:gd name="T11" fmla="*/ 29 h 533"/>
                <a:gd name="T12" fmla="*/ 8 w 29"/>
                <a:gd name="T13" fmla="*/ 34 h 533"/>
                <a:gd name="T14" fmla="*/ 8 w 29"/>
                <a:gd name="T15" fmla="*/ 91 h 533"/>
                <a:gd name="T16" fmla="*/ 0 w 29"/>
                <a:gd name="T17" fmla="*/ 87 h 533"/>
                <a:gd name="T18" fmla="*/ 0 w 29"/>
                <a:gd name="T19" fmla="*/ 194 h 533"/>
                <a:gd name="T20" fmla="*/ 8 w 29"/>
                <a:gd name="T21" fmla="*/ 197 h 533"/>
                <a:gd name="T22" fmla="*/ 8 w 29"/>
                <a:gd name="T23" fmla="*/ 253 h 533"/>
                <a:gd name="T24" fmla="*/ 0 w 29"/>
                <a:gd name="T25" fmla="*/ 251 h 533"/>
                <a:gd name="T26" fmla="*/ 0 w 29"/>
                <a:gd name="T27" fmla="*/ 276 h 533"/>
                <a:gd name="T28" fmla="*/ 8 w 29"/>
                <a:gd name="T29" fmla="*/ 278 h 533"/>
                <a:gd name="T30" fmla="*/ 8 w 29"/>
                <a:gd name="T31" fmla="*/ 334 h 533"/>
                <a:gd name="T32" fmla="*/ 0 w 29"/>
                <a:gd name="T33" fmla="*/ 333 h 533"/>
                <a:gd name="T34" fmla="*/ 0 w 29"/>
                <a:gd name="T35" fmla="*/ 358 h 533"/>
                <a:gd name="T36" fmla="*/ 8 w 29"/>
                <a:gd name="T37" fmla="*/ 359 h 533"/>
                <a:gd name="T38" fmla="*/ 8 w 29"/>
                <a:gd name="T39" fmla="*/ 416 h 533"/>
                <a:gd name="T40" fmla="*/ 0 w 29"/>
                <a:gd name="T41" fmla="*/ 415 h 533"/>
                <a:gd name="T42" fmla="*/ 0 w 29"/>
                <a:gd name="T43" fmla="*/ 440 h 533"/>
                <a:gd name="T44" fmla="*/ 8 w 29"/>
                <a:gd name="T45" fmla="*/ 440 h 533"/>
                <a:gd name="T46" fmla="*/ 8 w 29"/>
                <a:gd name="T47" fmla="*/ 497 h 533"/>
                <a:gd name="T48" fmla="*/ 0 w 29"/>
                <a:gd name="T49" fmla="*/ 497 h 533"/>
                <a:gd name="T50" fmla="*/ 0 w 29"/>
                <a:gd name="T51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533">
                  <a:moveTo>
                    <a:pt x="0" y="533"/>
                  </a:moveTo>
                  <a:cubicBezTo>
                    <a:pt x="29" y="533"/>
                    <a:pt x="29" y="533"/>
                    <a:pt x="29" y="533"/>
                  </a:cubicBezTo>
                  <a:cubicBezTo>
                    <a:pt x="29" y="447"/>
                    <a:pt x="29" y="361"/>
                    <a:pt x="29" y="275"/>
                  </a:cubicBezTo>
                  <a:cubicBezTo>
                    <a:pt x="29" y="189"/>
                    <a:pt x="29" y="103"/>
                    <a:pt x="29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53"/>
                    <a:pt x="8" y="72"/>
                    <a:pt x="8" y="91"/>
                  </a:cubicBezTo>
                  <a:cubicBezTo>
                    <a:pt x="6" y="89"/>
                    <a:pt x="3" y="88"/>
                    <a:pt x="0" y="87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" y="195"/>
                    <a:pt x="6" y="196"/>
                    <a:pt x="8" y="197"/>
                  </a:cubicBezTo>
                  <a:cubicBezTo>
                    <a:pt x="8" y="215"/>
                    <a:pt x="8" y="234"/>
                    <a:pt x="8" y="253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3" y="276"/>
                    <a:pt x="6" y="277"/>
                    <a:pt x="8" y="278"/>
                  </a:cubicBezTo>
                  <a:cubicBezTo>
                    <a:pt x="8" y="297"/>
                    <a:pt x="8" y="316"/>
                    <a:pt x="8" y="334"/>
                  </a:cubicBezTo>
                  <a:cubicBezTo>
                    <a:pt x="6" y="334"/>
                    <a:pt x="3" y="333"/>
                    <a:pt x="0" y="333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3" y="358"/>
                    <a:pt x="6" y="359"/>
                    <a:pt x="8" y="359"/>
                  </a:cubicBezTo>
                  <a:cubicBezTo>
                    <a:pt x="8" y="378"/>
                    <a:pt x="8" y="397"/>
                    <a:pt x="8" y="4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3" y="440"/>
                    <a:pt x="6" y="440"/>
                    <a:pt x="8" y="440"/>
                  </a:cubicBezTo>
                  <a:cubicBezTo>
                    <a:pt x="8" y="459"/>
                    <a:pt x="8" y="478"/>
                    <a:pt x="8" y="497"/>
                  </a:cubicBezTo>
                  <a:cubicBezTo>
                    <a:pt x="6" y="497"/>
                    <a:pt x="3" y="497"/>
                    <a:pt x="0" y="497"/>
                  </a:cubicBezTo>
                  <a:lnTo>
                    <a:pt x="0" y="533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7" name="Freeform 322"/>
            <p:cNvSpPr>
              <a:spLocks/>
            </p:cNvSpPr>
            <p:nvPr/>
          </p:nvSpPr>
          <p:spPr bwMode="auto">
            <a:xfrm>
              <a:off x="2868" y="1930"/>
              <a:ext cx="21" cy="356"/>
            </a:xfrm>
            <a:custGeom>
              <a:avLst/>
              <a:gdLst>
                <a:gd name="T0" fmla="*/ 33 w 33"/>
                <a:gd name="T1" fmla="*/ 21 h 554"/>
                <a:gd name="T2" fmla="*/ 33 w 33"/>
                <a:gd name="T3" fmla="*/ 50 h 554"/>
                <a:gd name="T4" fmla="*/ 26 w 33"/>
                <a:gd name="T5" fmla="*/ 46 h 554"/>
                <a:gd name="T6" fmla="*/ 26 w 33"/>
                <a:gd name="T7" fmla="*/ 104 h 554"/>
                <a:gd name="T8" fmla="*/ 33 w 33"/>
                <a:gd name="T9" fmla="*/ 108 h 554"/>
                <a:gd name="T10" fmla="*/ 33 w 33"/>
                <a:gd name="T11" fmla="*/ 215 h 554"/>
                <a:gd name="T12" fmla="*/ 26 w 33"/>
                <a:gd name="T13" fmla="*/ 212 h 554"/>
                <a:gd name="T14" fmla="*/ 26 w 33"/>
                <a:gd name="T15" fmla="*/ 269 h 554"/>
                <a:gd name="T16" fmla="*/ 33 w 33"/>
                <a:gd name="T17" fmla="*/ 272 h 554"/>
                <a:gd name="T18" fmla="*/ 33 w 33"/>
                <a:gd name="T19" fmla="*/ 297 h 554"/>
                <a:gd name="T20" fmla="*/ 26 w 33"/>
                <a:gd name="T21" fmla="*/ 294 h 554"/>
                <a:gd name="T22" fmla="*/ 26 w 33"/>
                <a:gd name="T23" fmla="*/ 352 h 554"/>
                <a:gd name="T24" fmla="*/ 33 w 33"/>
                <a:gd name="T25" fmla="*/ 354 h 554"/>
                <a:gd name="T26" fmla="*/ 33 w 33"/>
                <a:gd name="T27" fmla="*/ 379 h 554"/>
                <a:gd name="T28" fmla="*/ 26 w 33"/>
                <a:gd name="T29" fmla="*/ 377 h 554"/>
                <a:gd name="T30" fmla="*/ 26 w 33"/>
                <a:gd name="T31" fmla="*/ 435 h 554"/>
                <a:gd name="T32" fmla="*/ 33 w 33"/>
                <a:gd name="T33" fmla="*/ 436 h 554"/>
                <a:gd name="T34" fmla="*/ 33 w 33"/>
                <a:gd name="T35" fmla="*/ 461 h 554"/>
                <a:gd name="T36" fmla="*/ 26 w 33"/>
                <a:gd name="T37" fmla="*/ 460 h 554"/>
                <a:gd name="T38" fmla="*/ 26 w 33"/>
                <a:gd name="T39" fmla="*/ 517 h 554"/>
                <a:gd name="T40" fmla="*/ 33 w 33"/>
                <a:gd name="T41" fmla="*/ 518 h 554"/>
                <a:gd name="T42" fmla="*/ 33 w 33"/>
                <a:gd name="T43" fmla="*/ 554 h 554"/>
                <a:gd name="T44" fmla="*/ 0 w 33"/>
                <a:gd name="T45" fmla="*/ 554 h 554"/>
                <a:gd name="T46" fmla="*/ 0 w 33"/>
                <a:gd name="T47" fmla="*/ 516 h 554"/>
                <a:gd name="T48" fmla="*/ 7 w 33"/>
                <a:gd name="T49" fmla="*/ 517 h 554"/>
                <a:gd name="T50" fmla="*/ 7 w 33"/>
                <a:gd name="T51" fmla="*/ 458 h 554"/>
                <a:gd name="T52" fmla="*/ 0 w 33"/>
                <a:gd name="T53" fmla="*/ 457 h 554"/>
                <a:gd name="T54" fmla="*/ 0 w 33"/>
                <a:gd name="T55" fmla="*/ 346 h 554"/>
                <a:gd name="T56" fmla="*/ 7 w 33"/>
                <a:gd name="T57" fmla="*/ 348 h 554"/>
                <a:gd name="T58" fmla="*/ 7 w 33"/>
                <a:gd name="T59" fmla="*/ 289 h 554"/>
                <a:gd name="T60" fmla="*/ 0 w 33"/>
                <a:gd name="T61" fmla="*/ 287 h 554"/>
                <a:gd name="T62" fmla="*/ 0 w 33"/>
                <a:gd name="T63" fmla="*/ 261 h 554"/>
                <a:gd name="T64" fmla="*/ 7 w 33"/>
                <a:gd name="T65" fmla="*/ 263 h 554"/>
                <a:gd name="T66" fmla="*/ 7 w 33"/>
                <a:gd name="T67" fmla="*/ 204 h 554"/>
                <a:gd name="T68" fmla="*/ 0 w 33"/>
                <a:gd name="T69" fmla="*/ 201 h 554"/>
                <a:gd name="T70" fmla="*/ 0 w 33"/>
                <a:gd name="T71" fmla="*/ 175 h 554"/>
                <a:gd name="T72" fmla="*/ 7 w 33"/>
                <a:gd name="T73" fmla="*/ 179 h 554"/>
                <a:gd name="T74" fmla="*/ 7 w 33"/>
                <a:gd name="T75" fmla="*/ 120 h 554"/>
                <a:gd name="T76" fmla="*/ 0 w 33"/>
                <a:gd name="T77" fmla="*/ 116 h 554"/>
                <a:gd name="T78" fmla="*/ 0 w 33"/>
                <a:gd name="T79" fmla="*/ 0 h 554"/>
                <a:gd name="T80" fmla="*/ 33 w 33"/>
                <a:gd name="T81" fmla="*/ 2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554">
                  <a:moveTo>
                    <a:pt x="33" y="21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65"/>
                    <a:pt x="26" y="85"/>
                    <a:pt x="26" y="104"/>
                  </a:cubicBezTo>
                  <a:cubicBezTo>
                    <a:pt x="28" y="105"/>
                    <a:pt x="31" y="106"/>
                    <a:pt x="33" y="108"/>
                  </a:cubicBezTo>
                  <a:cubicBezTo>
                    <a:pt x="33" y="215"/>
                    <a:pt x="33" y="215"/>
                    <a:pt x="33" y="215"/>
                  </a:cubicBezTo>
                  <a:cubicBezTo>
                    <a:pt x="31" y="214"/>
                    <a:pt x="28" y="213"/>
                    <a:pt x="26" y="212"/>
                  </a:cubicBezTo>
                  <a:cubicBezTo>
                    <a:pt x="26" y="231"/>
                    <a:pt x="26" y="250"/>
                    <a:pt x="26" y="269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97"/>
                    <a:pt x="33" y="297"/>
                    <a:pt x="33" y="297"/>
                  </a:cubicBezTo>
                  <a:cubicBezTo>
                    <a:pt x="31" y="296"/>
                    <a:pt x="28" y="295"/>
                    <a:pt x="26" y="294"/>
                  </a:cubicBezTo>
                  <a:cubicBezTo>
                    <a:pt x="26" y="314"/>
                    <a:pt x="26" y="333"/>
                    <a:pt x="26" y="352"/>
                  </a:cubicBezTo>
                  <a:cubicBezTo>
                    <a:pt x="28" y="353"/>
                    <a:pt x="31" y="353"/>
                    <a:pt x="33" y="354"/>
                  </a:cubicBezTo>
                  <a:cubicBezTo>
                    <a:pt x="33" y="379"/>
                    <a:pt x="33" y="379"/>
                    <a:pt x="33" y="379"/>
                  </a:cubicBezTo>
                  <a:cubicBezTo>
                    <a:pt x="31" y="378"/>
                    <a:pt x="28" y="378"/>
                    <a:pt x="26" y="377"/>
                  </a:cubicBezTo>
                  <a:cubicBezTo>
                    <a:pt x="26" y="396"/>
                    <a:pt x="26" y="415"/>
                    <a:pt x="26" y="435"/>
                  </a:cubicBezTo>
                  <a:cubicBezTo>
                    <a:pt x="33" y="436"/>
                    <a:pt x="33" y="436"/>
                    <a:pt x="33" y="436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31" y="460"/>
                    <a:pt x="28" y="460"/>
                    <a:pt x="26" y="460"/>
                  </a:cubicBezTo>
                  <a:cubicBezTo>
                    <a:pt x="26" y="479"/>
                    <a:pt x="26" y="498"/>
                    <a:pt x="26" y="517"/>
                  </a:cubicBezTo>
                  <a:cubicBezTo>
                    <a:pt x="28" y="517"/>
                    <a:pt x="31" y="518"/>
                    <a:pt x="33" y="518"/>
                  </a:cubicBezTo>
                  <a:cubicBezTo>
                    <a:pt x="33" y="554"/>
                    <a:pt x="33" y="554"/>
                    <a:pt x="33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2" y="516"/>
                    <a:pt x="5" y="517"/>
                    <a:pt x="7" y="517"/>
                  </a:cubicBezTo>
                  <a:cubicBezTo>
                    <a:pt x="7" y="497"/>
                    <a:pt x="7" y="477"/>
                    <a:pt x="7" y="458"/>
                  </a:cubicBezTo>
                  <a:cubicBezTo>
                    <a:pt x="5" y="457"/>
                    <a:pt x="2" y="457"/>
                    <a:pt x="0" y="45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" y="346"/>
                    <a:pt x="5" y="347"/>
                    <a:pt x="7" y="348"/>
                  </a:cubicBezTo>
                  <a:cubicBezTo>
                    <a:pt x="7" y="328"/>
                    <a:pt x="7" y="308"/>
                    <a:pt x="7" y="289"/>
                  </a:cubicBezTo>
                  <a:cubicBezTo>
                    <a:pt x="5" y="288"/>
                    <a:pt x="2" y="287"/>
                    <a:pt x="0" y="287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5" y="262"/>
                    <a:pt x="7" y="263"/>
                  </a:cubicBezTo>
                  <a:cubicBezTo>
                    <a:pt x="7" y="244"/>
                    <a:pt x="7" y="224"/>
                    <a:pt x="7" y="204"/>
                  </a:cubicBezTo>
                  <a:cubicBezTo>
                    <a:pt x="5" y="203"/>
                    <a:pt x="2" y="202"/>
                    <a:pt x="0" y="20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59"/>
                    <a:pt x="7" y="139"/>
                    <a:pt x="7" y="12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21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8" name="Freeform 323"/>
            <p:cNvSpPr>
              <a:spLocks/>
            </p:cNvSpPr>
            <p:nvPr/>
          </p:nvSpPr>
          <p:spPr bwMode="auto">
            <a:xfrm>
              <a:off x="2846" y="1917"/>
              <a:ext cx="22" cy="369"/>
            </a:xfrm>
            <a:custGeom>
              <a:avLst/>
              <a:gdLst>
                <a:gd name="T0" fmla="*/ 34 w 34"/>
                <a:gd name="T1" fmla="*/ 21 h 575"/>
                <a:gd name="T2" fmla="*/ 34 w 34"/>
                <a:gd name="T3" fmla="*/ 137 h 575"/>
                <a:gd name="T4" fmla="*/ 26 w 34"/>
                <a:gd name="T5" fmla="*/ 133 h 575"/>
                <a:gd name="T6" fmla="*/ 26 w 34"/>
                <a:gd name="T7" fmla="*/ 193 h 575"/>
                <a:gd name="T8" fmla="*/ 34 w 34"/>
                <a:gd name="T9" fmla="*/ 196 h 575"/>
                <a:gd name="T10" fmla="*/ 34 w 34"/>
                <a:gd name="T11" fmla="*/ 222 h 575"/>
                <a:gd name="T12" fmla="*/ 26 w 34"/>
                <a:gd name="T13" fmla="*/ 219 h 575"/>
                <a:gd name="T14" fmla="*/ 26 w 34"/>
                <a:gd name="T15" fmla="*/ 279 h 575"/>
                <a:gd name="T16" fmla="*/ 34 w 34"/>
                <a:gd name="T17" fmla="*/ 282 h 575"/>
                <a:gd name="T18" fmla="*/ 34 w 34"/>
                <a:gd name="T19" fmla="*/ 308 h 575"/>
                <a:gd name="T20" fmla="*/ 26 w 34"/>
                <a:gd name="T21" fmla="*/ 305 h 575"/>
                <a:gd name="T22" fmla="*/ 26 w 34"/>
                <a:gd name="T23" fmla="*/ 365 h 575"/>
                <a:gd name="T24" fmla="*/ 34 w 34"/>
                <a:gd name="T25" fmla="*/ 367 h 575"/>
                <a:gd name="T26" fmla="*/ 34 w 34"/>
                <a:gd name="T27" fmla="*/ 478 h 575"/>
                <a:gd name="T28" fmla="*/ 26 w 34"/>
                <a:gd name="T29" fmla="*/ 477 h 575"/>
                <a:gd name="T30" fmla="*/ 26 w 34"/>
                <a:gd name="T31" fmla="*/ 537 h 575"/>
                <a:gd name="T32" fmla="*/ 34 w 34"/>
                <a:gd name="T33" fmla="*/ 537 h 575"/>
                <a:gd name="T34" fmla="*/ 34 w 34"/>
                <a:gd name="T35" fmla="*/ 575 h 575"/>
                <a:gd name="T36" fmla="*/ 0 w 34"/>
                <a:gd name="T37" fmla="*/ 575 h 575"/>
                <a:gd name="T38" fmla="*/ 0 w 34"/>
                <a:gd name="T39" fmla="*/ 575 h 575"/>
                <a:gd name="T40" fmla="*/ 0 w 34"/>
                <a:gd name="T41" fmla="*/ 447 h 575"/>
                <a:gd name="T42" fmla="*/ 7 w 34"/>
                <a:gd name="T43" fmla="*/ 449 h 575"/>
                <a:gd name="T44" fmla="*/ 7 w 34"/>
                <a:gd name="T45" fmla="*/ 387 h 575"/>
                <a:gd name="T46" fmla="*/ 0 w 34"/>
                <a:gd name="T47" fmla="*/ 386 h 575"/>
                <a:gd name="T48" fmla="*/ 0 w 34"/>
                <a:gd name="T49" fmla="*/ 271 h 575"/>
                <a:gd name="T50" fmla="*/ 7 w 34"/>
                <a:gd name="T51" fmla="*/ 273 h 575"/>
                <a:gd name="T52" fmla="*/ 7 w 34"/>
                <a:gd name="T53" fmla="*/ 212 h 575"/>
                <a:gd name="T54" fmla="*/ 0 w 34"/>
                <a:gd name="T55" fmla="*/ 209 h 575"/>
                <a:gd name="T56" fmla="*/ 0 w 34"/>
                <a:gd name="T57" fmla="*/ 182 h 575"/>
                <a:gd name="T58" fmla="*/ 7 w 34"/>
                <a:gd name="T59" fmla="*/ 185 h 575"/>
                <a:gd name="T60" fmla="*/ 7 w 34"/>
                <a:gd name="T61" fmla="*/ 124 h 575"/>
                <a:gd name="T62" fmla="*/ 0 w 34"/>
                <a:gd name="T63" fmla="*/ 121 h 575"/>
                <a:gd name="T64" fmla="*/ 0 w 34"/>
                <a:gd name="T65" fmla="*/ 0 h 575"/>
                <a:gd name="T66" fmla="*/ 0 w 34"/>
                <a:gd name="T67" fmla="*/ 0 h 575"/>
                <a:gd name="T68" fmla="*/ 34 w 34"/>
                <a:gd name="T69" fmla="*/ 2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575">
                  <a:moveTo>
                    <a:pt x="34" y="21"/>
                  </a:moveTo>
                  <a:cubicBezTo>
                    <a:pt x="34" y="137"/>
                    <a:pt x="34" y="137"/>
                    <a:pt x="34" y="137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53"/>
                    <a:pt x="26" y="173"/>
                    <a:pt x="26" y="193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222"/>
                    <a:pt x="34" y="222"/>
                    <a:pt x="34" y="222"/>
                  </a:cubicBezTo>
                  <a:cubicBezTo>
                    <a:pt x="31" y="221"/>
                    <a:pt x="28" y="220"/>
                    <a:pt x="26" y="219"/>
                  </a:cubicBezTo>
                  <a:cubicBezTo>
                    <a:pt x="26" y="239"/>
                    <a:pt x="26" y="259"/>
                    <a:pt x="26" y="279"/>
                  </a:cubicBezTo>
                  <a:cubicBezTo>
                    <a:pt x="28" y="280"/>
                    <a:pt x="31" y="281"/>
                    <a:pt x="34" y="282"/>
                  </a:cubicBezTo>
                  <a:cubicBezTo>
                    <a:pt x="34" y="308"/>
                    <a:pt x="34" y="308"/>
                    <a:pt x="34" y="308"/>
                  </a:cubicBezTo>
                  <a:cubicBezTo>
                    <a:pt x="31" y="307"/>
                    <a:pt x="28" y="306"/>
                    <a:pt x="26" y="305"/>
                  </a:cubicBezTo>
                  <a:cubicBezTo>
                    <a:pt x="26" y="325"/>
                    <a:pt x="26" y="345"/>
                    <a:pt x="26" y="365"/>
                  </a:cubicBezTo>
                  <a:cubicBezTo>
                    <a:pt x="28" y="366"/>
                    <a:pt x="31" y="366"/>
                    <a:pt x="34" y="367"/>
                  </a:cubicBezTo>
                  <a:cubicBezTo>
                    <a:pt x="34" y="478"/>
                    <a:pt x="34" y="478"/>
                    <a:pt x="34" y="478"/>
                  </a:cubicBezTo>
                  <a:cubicBezTo>
                    <a:pt x="31" y="478"/>
                    <a:pt x="28" y="477"/>
                    <a:pt x="26" y="477"/>
                  </a:cubicBezTo>
                  <a:cubicBezTo>
                    <a:pt x="26" y="497"/>
                    <a:pt x="26" y="517"/>
                    <a:pt x="26" y="537"/>
                  </a:cubicBezTo>
                  <a:cubicBezTo>
                    <a:pt x="28" y="537"/>
                    <a:pt x="31" y="537"/>
                    <a:pt x="34" y="537"/>
                  </a:cubicBezTo>
                  <a:cubicBezTo>
                    <a:pt x="34" y="575"/>
                    <a:pt x="34" y="575"/>
                    <a:pt x="34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7" y="449"/>
                    <a:pt x="7" y="449"/>
                    <a:pt x="7" y="449"/>
                  </a:cubicBezTo>
                  <a:cubicBezTo>
                    <a:pt x="7" y="428"/>
                    <a:pt x="7" y="408"/>
                    <a:pt x="7" y="387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" y="271"/>
                    <a:pt x="5" y="272"/>
                    <a:pt x="7" y="273"/>
                  </a:cubicBezTo>
                  <a:cubicBezTo>
                    <a:pt x="7" y="253"/>
                    <a:pt x="7" y="232"/>
                    <a:pt x="7" y="212"/>
                  </a:cubicBezTo>
                  <a:cubicBezTo>
                    <a:pt x="5" y="211"/>
                    <a:pt x="2" y="210"/>
                    <a:pt x="0" y="20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2" y="183"/>
                    <a:pt x="5" y="184"/>
                    <a:pt x="7" y="185"/>
                  </a:cubicBezTo>
                  <a:cubicBezTo>
                    <a:pt x="7" y="165"/>
                    <a:pt x="7" y="145"/>
                    <a:pt x="7" y="124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21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9" name="Freeform 324"/>
            <p:cNvSpPr>
              <a:spLocks/>
            </p:cNvSpPr>
            <p:nvPr/>
          </p:nvSpPr>
          <p:spPr bwMode="auto">
            <a:xfrm>
              <a:off x="2824" y="1904"/>
              <a:ext cx="22" cy="382"/>
            </a:xfrm>
            <a:custGeom>
              <a:avLst/>
              <a:gdLst>
                <a:gd name="T0" fmla="*/ 34 w 34"/>
                <a:gd name="T1" fmla="*/ 21 h 596"/>
                <a:gd name="T2" fmla="*/ 34 w 34"/>
                <a:gd name="T3" fmla="*/ 142 h 596"/>
                <a:gd name="T4" fmla="*/ 26 w 34"/>
                <a:gd name="T5" fmla="*/ 138 h 596"/>
                <a:gd name="T6" fmla="*/ 26 w 34"/>
                <a:gd name="T7" fmla="*/ 200 h 596"/>
                <a:gd name="T8" fmla="*/ 34 w 34"/>
                <a:gd name="T9" fmla="*/ 203 h 596"/>
                <a:gd name="T10" fmla="*/ 34 w 34"/>
                <a:gd name="T11" fmla="*/ 230 h 596"/>
                <a:gd name="T12" fmla="*/ 26 w 34"/>
                <a:gd name="T13" fmla="*/ 227 h 596"/>
                <a:gd name="T14" fmla="*/ 26 w 34"/>
                <a:gd name="T15" fmla="*/ 289 h 596"/>
                <a:gd name="T16" fmla="*/ 34 w 34"/>
                <a:gd name="T17" fmla="*/ 292 h 596"/>
                <a:gd name="T18" fmla="*/ 34 w 34"/>
                <a:gd name="T19" fmla="*/ 407 h 596"/>
                <a:gd name="T20" fmla="*/ 26 w 34"/>
                <a:gd name="T21" fmla="*/ 405 h 596"/>
                <a:gd name="T22" fmla="*/ 26 w 34"/>
                <a:gd name="T23" fmla="*/ 467 h 596"/>
                <a:gd name="T24" fmla="*/ 34 w 34"/>
                <a:gd name="T25" fmla="*/ 468 h 596"/>
                <a:gd name="T26" fmla="*/ 34 w 34"/>
                <a:gd name="T27" fmla="*/ 596 h 596"/>
                <a:gd name="T28" fmla="*/ 0 w 34"/>
                <a:gd name="T29" fmla="*/ 596 h 596"/>
                <a:gd name="T30" fmla="*/ 0 w 34"/>
                <a:gd name="T31" fmla="*/ 464 h 596"/>
                <a:gd name="T32" fmla="*/ 7 w 34"/>
                <a:gd name="T33" fmla="*/ 465 h 596"/>
                <a:gd name="T34" fmla="*/ 7 w 34"/>
                <a:gd name="T35" fmla="*/ 402 h 596"/>
                <a:gd name="T36" fmla="*/ 0 w 34"/>
                <a:gd name="T37" fmla="*/ 400 h 596"/>
                <a:gd name="T38" fmla="*/ 0 w 34"/>
                <a:gd name="T39" fmla="*/ 281 h 596"/>
                <a:gd name="T40" fmla="*/ 7 w 34"/>
                <a:gd name="T41" fmla="*/ 283 h 596"/>
                <a:gd name="T42" fmla="*/ 7 w 34"/>
                <a:gd name="T43" fmla="*/ 220 h 596"/>
                <a:gd name="T44" fmla="*/ 0 w 34"/>
                <a:gd name="T45" fmla="*/ 217 h 596"/>
                <a:gd name="T46" fmla="*/ 0 w 34"/>
                <a:gd name="T47" fmla="*/ 189 h 596"/>
                <a:gd name="T48" fmla="*/ 7 w 34"/>
                <a:gd name="T49" fmla="*/ 192 h 596"/>
                <a:gd name="T50" fmla="*/ 7 w 34"/>
                <a:gd name="T51" fmla="*/ 129 h 596"/>
                <a:gd name="T52" fmla="*/ 0 w 34"/>
                <a:gd name="T53" fmla="*/ 125 h 596"/>
                <a:gd name="T54" fmla="*/ 0 w 34"/>
                <a:gd name="T55" fmla="*/ 97 h 596"/>
                <a:gd name="T56" fmla="*/ 7 w 34"/>
                <a:gd name="T57" fmla="*/ 101 h 596"/>
                <a:gd name="T58" fmla="*/ 7 w 34"/>
                <a:gd name="T59" fmla="*/ 38 h 596"/>
                <a:gd name="T60" fmla="*/ 0 w 34"/>
                <a:gd name="T61" fmla="*/ 34 h 596"/>
                <a:gd name="T62" fmla="*/ 0 w 34"/>
                <a:gd name="T63" fmla="*/ 0 h 596"/>
                <a:gd name="T64" fmla="*/ 34 w 34"/>
                <a:gd name="T65" fmla="*/ 2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96">
                  <a:moveTo>
                    <a:pt x="34" y="21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59"/>
                    <a:pt x="26" y="179"/>
                    <a:pt x="26" y="200"/>
                  </a:cubicBezTo>
                  <a:cubicBezTo>
                    <a:pt x="29" y="201"/>
                    <a:pt x="31" y="202"/>
                    <a:pt x="34" y="203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1" y="229"/>
                    <a:pt x="29" y="228"/>
                    <a:pt x="26" y="227"/>
                  </a:cubicBezTo>
                  <a:cubicBezTo>
                    <a:pt x="26" y="248"/>
                    <a:pt x="26" y="268"/>
                    <a:pt x="26" y="289"/>
                  </a:cubicBezTo>
                  <a:cubicBezTo>
                    <a:pt x="29" y="290"/>
                    <a:pt x="31" y="291"/>
                    <a:pt x="34" y="292"/>
                  </a:cubicBezTo>
                  <a:cubicBezTo>
                    <a:pt x="34" y="407"/>
                    <a:pt x="34" y="407"/>
                    <a:pt x="34" y="407"/>
                  </a:cubicBezTo>
                  <a:cubicBezTo>
                    <a:pt x="26" y="405"/>
                    <a:pt x="26" y="405"/>
                    <a:pt x="26" y="405"/>
                  </a:cubicBezTo>
                  <a:cubicBezTo>
                    <a:pt x="26" y="426"/>
                    <a:pt x="26" y="447"/>
                    <a:pt x="26" y="467"/>
                  </a:cubicBezTo>
                  <a:cubicBezTo>
                    <a:pt x="34" y="468"/>
                    <a:pt x="34" y="468"/>
                    <a:pt x="34" y="468"/>
                  </a:cubicBezTo>
                  <a:cubicBezTo>
                    <a:pt x="34" y="596"/>
                    <a:pt x="34" y="596"/>
                    <a:pt x="34" y="596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7" y="465"/>
                    <a:pt x="7" y="465"/>
                    <a:pt x="7" y="465"/>
                  </a:cubicBezTo>
                  <a:cubicBezTo>
                    <a:pt x="7" y="444"/>
                    <a:pt x="7" y="423"/>
                    <a:pt x="7" y="402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2" y="281"/>
                    <a:pt x="5" y="282"/>
                    <a:pt x="7" y="283"/>
                  </a:cubicBezTo>
                  <a:cubicBezTo>
                    <a:pt x="7" y="262"/>
                    <a:pt x="7" y="241"/>
                    <a:pt x="7" y="220"/>
                  </a:cubicBezTo>
                  <a:cubicBezTo>
                    <a:pt x="5" y="219"/>
                    <a:pt x="2" y="218"/>
                    <a:pt x="0" y="21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2" y="190"/>
                    <a:pt x="5" y="191"/>
                    <a:pt x="7" y="192"/>
                  </a:cubicBezTo>
                  <a:cubicBezTo>
                    <a:pt x="7" y="171"/>
                    <a:pt x="7" y="150"/>
                    <a:pt x="7" y="129"/>
                  </a:cubicBezTo>
                  <a:cubicBezTo>
                    <a:pt x="5" y="128"/>
                    <a:pt x="2" y="126"/>
                    <a:pt x="0" y="12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9"/>
                    <a:pt x="5" y="100"/>
                    <a:pt x="7" y="101"/>
                  </a:cubicBezTo>
                  <a:cubicBezTo>
                    <a:pt x="7" y="80"/>
                    <a:pt x="7" y="59"/>
                    <a:pt x="7" y="38"/>
                  </a:cubicBezTo>
                  <a:cubicBezTo>
                    <a:pt x="5" y="36"/>
                    <a:pt x="2" y="35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21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0" name="Freeform 325"/>
            <p:cNvSpPr>
              <a:spLocks/>
            </p:cNvSpPr>
            <p:nvPr/>
          </p:nvSpPr>
          <p:spPr bwMode="auto">
            <a:xfrm>
              <a:off x="2802" y="1890"/>
              <a:ext cx="22" cy="396"/>
            </a:xfrm>
            <a:custGeom>
              <a:avLst/>
              <a:gdLst>
                <a:gd name="T0" fmla="*/ 34 w 34"/>
                <a:gd name="T1" fmla="*/ 21 h 617"/>
                <a:gd name="T2" fmla="*/ 34 w 34"/>
                <a:gd name="T3" fmla="*/ 55 h 617"/>
                <a:gd name="T4" fmla="*/ 26 w 34"/>
                <a:gd name="T5" fmla="*/ 50 h 617"/>
                <a:gd name="T6" fmla="*/ 26 w 34"/>
                <a:gd name="T7" fmla="*/ 114 h 617"/>
                <a:gd name="T8" fmla="*/ 34 w 34"/>
                <a:gd name="T9" fmla="*/ 118 h 617"/>
                <a:gd name="T10" fmla="*/ 34 w 34"/>
                <a:gd name="T11" fmla="*/ 146 h 617"/>
                <a:gd name="T12" fmla="*/ 26 w 34"/>
                <a:gd name="T13" fmla="*/ 142 h 617"/>
                <a:gd name="T14" fmla="*/ 26 w 34"/>
                <a:gd name="T15" fmla="*/ 207 h 617"/>
                <a:gd name="T16" fmla="*/ 34 w 34"/>
                <a:gd name="T17" fmla="*/ 210 h 617"/>
                <a:gd name="T18" fmla="*/ 34 w 34"/>
                <a:gd name="T19" fmla="*/ 238 h 617"/>
                <a:gd name="T20" fmla="*/ 26 w 34"/>
                <a:gd name="T21" fmla="*/ 235 h 617"/>
                <a:gd name="T22" fmla="*/ 26 w 34"/>
                <a:gd name="T23" fmla="*/ 299 h 617"/>
                <a:gd name="T24" fmla="*/ 34 w 34"/>
                <a:gd name="T25" fmla="*/ 302 h 617"/>
                <a:gd name="T26" fmla="*/ 34 w 34"/>
                <a:gd name="T27" fmla="*/ 421 h 617"/>
                <a:gd name="T28" fmla="*/ 26 w 34"/>
                <a:gd name="T29" fmla="*/ 420 h 617"/>
                <a:gd name="T30" fmla="*/ 26 w 34"/>
                <a:gd name="T31" fmla="*/ 484 h 617"/>
                <a:gd name="T32" fmla="*/ 34 w 34"/>
                <a:gd name="T33" fmla="*/ 485 h 617"/>
                <a:gd name="T34" fmla="*/ 34 w 34"/>
                <a:gd name="T35" fmla="*/ 617 h 617"/>
                <a:gd name="T36" fmla="*/ 0 w 34"/>
                <a:gd name="T37" fmla="*/ 617 h 617"/>
                <a:gd name="T38" fmla="*/ 0 w 34"/>
                <a:gd name="T39" fmla="*/ 575 h 617"/>
                <a:gd name="T40" fmla="*/ 8 w 34"/>
                <a:gd name="T41" fmla="*/ 575 h 617"/>
                <a:gd name="T42" fmla="*/ 8 w 34"/>
                <a:gd name="T43" fmla="*/ 510 h 617"/>
                <a:gd name="T44" fmla="*/ 0 w 34"/>
                <a:gd name="T45" fmla="*/ 509 h 617"/>
                <a:gd name="T46" fmla="*/ 0 w 34"/>
                <a:gd name="T47" fmla="*/ 480 h 617"/>
                <a:gd name="T48" fmla="*/ 8 w 34"/>
                <a:gd name="T49" fmla="*/ 481 h 617"/>
                <a:gd name="T50" fmla="*/ 8 w 34"/>
                <a:gd name="T51" fmla="*/ 416 h 617"/>
                <a:gd name="T52" fmla="*/ 0 w 34"/>
                <a:gd name="T53" fmla="*/ 414 h 617"/>
                <a:gd name="T54" fmla="*/ 0 w 34"/>
                <a:gd name="T55" fmla="*/ 385 h 617"/>
                <a:gd name="T56" fmla="*/ 8 w 34"/>
                <a:gd name="T57" fmla="*/ 387 h 617"/>
                <a:gd name="T58" fmla="*/ 8 w 34"/>
                <a:gd name="T59" fmla="*/ 322 h 617"/>
                <a:gd name="T60" fmla="*/ 0 w 34"/>
                <a:gd name="T61" fmla="*/ 319 h 617"/>
                <a:gd name="T62" fmla="*/ 0 w 34"/>
                <a:gd name="T63" fmla="*/ 196 h 617"/>
                <a:gd name="T64" fmla="*/ 8 w 34"/>
                <a:gd name="T65" fmla="*/ 199 h 617"/>
                <a:gd name="T66" fmla="*/ 8 w 34"/>
                <a:gd name="T67" fmla="*/ 133 h 617"/>
                <a:gd name="T68" fmla="*/ 0 w 34"/>
                <a:gd name="T69" fmla="*/ 130 h 617"/>
                <a:gd name="T70" fmla="*/ 0 w 34"/>
                <a:gd name="T71" fmla="*/ 0 h 617"/>
                <a:gd name="T72" fmla="*/ 34 w 34"/>
                <a:gd name="T73" fmla="*/ 21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17">
                  <a:moveTo>
                    <a:pt x="34" y="21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31" y="53"/>
                    <a:pt x="29" y="52"/>
                    <a:pt x="26" y="50"/>
                  </a:cubicBezTo>
                  <a:cubicBezTo>
                    <a:pt x="26" y="72"/>
                    <a:pt x="26" y="93"/>
                    <a:pt x="26" y="114"/>
                  </a:cubicBezTo>
                  <a:cubicBezTo>
                    <a:pt x="29" y="116"/>
                    <a:pt x="31" y="117"/>
                    <a:pt x="34" y="118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1" y="145"/>
                    <a:pt x="29" y="144"/>
                    <a:pt x="26" y="142"/>
                  </a:cubicBezTo>
                  <a:cubicBezTo>
                    <a:pt x="26" y="164"/>
                    <a:pt x="26" y="185"/>
                    <a:pt x="26" y="207"/>
                  </a:cubicBezTo>
                  <a:cubicBezTo>
                    <a:pt x="29" y="208"/>
                    <a:pt x="31" y="209"/>
                    <a:pt x="34" y="210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1" y="237"/>
                    <a:pt x="29" y="236"/>
                    <a:pt x="26" y="235"/>
                  </a:cubicBezTo>
                  <a:cubicBezTo>
                    <a:pt x="26" y="256"/>
                    <a:pt x="26" y="278"/>
                    <a:pt x="26" y="299"/>
                  </a:cubicBezTo>
                  <a:cubicBezTo>
                    <a:pt x="29" y="300"/>
                    <a:pt x="31" y="301"/>
                    <a:pt x="34" y="302"/>
                  </a:cubicBezTo>
                  <a:cubicBezTo>
                    <a:pt x="34" y="421"/>
                    <a:pt x="34" y="421"/>
                    <a:pt x="34" y="421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26" y="441"/>
                    <a:pt x="26" y="462"/>
                    <a:pt x="26" y="484"/>
                  </a:cubicBezTo>
                  <a:cubicBezTo>
                    <a:pt x="34" y="485"/>
                    <a:pt x="34" y="485"/>
                    <a:pt x="34" y="485"/>
                  </a:cubicBezTo>
                  <a:cubicBezTo>
                    <a:pt x="34" y="617"/>
                    <a:pt x="34" y="617"/>
                    <a:pt x="34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2" y="575"/>
                    <a:pt x="5" y="575"/>
                    <a:pt x="8" y="575"/>
                  </a:cubicBezTo>
                  <a:cubicBezTo>
                    <a:pt x="8" y="554"/>
                    <a:pt x="8" y="532"/>
                    <a:pt x="8" y="510"/>
                  </a:cubicBezTo>
                  <a:cubicBezTo>
                    <a:pt x="5" y="510"/>
                    <a:pt x="2" y="509"/>
                    <a:pt x="0" y="509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8" y="481"/>
                    <a:pt x="8" y="481"/>
                    <a:pt x="8" y="481"/>
                  </a:cubicBezTo>
                  <a:cubicBezTo>
                    <a:pt x="8" y="459"/>
                    <a:pt x="8" y="438"/>
                    <a:pt x="8" y="41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2" y="386"/>
                    <a:pt x="5" y="387"/>
                    <a:pt x="8" y="387"/>
                  </a:cubicBezTo>
                  <a:cubicBezTo>
                    <a:pt x="8" y="365"/>
                    <a:pt x="8" y="344"/>
                    <a:pt x="8" y="322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" y="197"/>
                    <a:pt x="5" y="198"/>
                    <a:pt x="8" y="199"/>
                  </a:cubicBezTo>
                  <a:cubicBezTo>
                    <a:pt x="8" y="177"/>
                    <a:pt x="8" y="155"/>
                    <a:pt x="8" y="133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21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1" name="Freeform 326"/>
            <p:cNvSpPr>
              <a:spLocks/>
            </p:cNvSpPr>
            <p:nvPr/>
          </p:nvSpPr>
          <p:spPr bwMode="auto">
            <a:xfrm>
              <a:off x="2783" y="1879"/>
              <a:ext cx="19" cy="407"/>
            </a:xfrm>
            <a:custGeom>
              <a:avLst/>
              <a:gdLst>
                <a:gd name="T0" fmla="*/ 29 w 29"/>
                <a:gd name="T1" fmla="*/ 17 h 634"/>
                <a:gd name="T2" fmla="*/ 29 w 29"/>
                <a:gd name="T3" fmla="*/ 147 h 634"/>
                <a:gd name="T4" fmla="*/ 21 w 29"/>
                <a:gd name="T5" fmla="*/ 143 h 634"/>
                <a:gd name="T6" fmla="*/ 21 w 29"/>
                <a:gd name="T7" fmla="*/ 210 h 634"/>
                <a:gd name="T8" fmla="*/ 29 w 29"/>
                <a:gd name="T9" fmla="*/ 213 h 634"/>
                <a:gd name="T10" fmla="*/ 29 w 29"/>
                <a:gd name="T11" fmla="*/ 336 h 634"/>
                <a:gd name="T12" fmla="*/ 21 w 29"/>
                <a:gd name="T13" fmla="*/ 334 h 634"/>
                <a:gd name="T14" fmla="*/ 21 w 29"/>
                <a:gd name="T15" fmla="*/ 401 h 634"/>
                <a:gd name="T16" fmla="*/ 29 w 29"/>
                <a:gd name="T17" fmla="*/ 402 h 634"/>
                <a:gd name="T18" fmla="*/ 29 w 29"/>
                <a:gd name="T19" fmla="*/ 431 h 634"/>
                <a:gd name="T20" fmla="*/ 21 w 29"/>
                <a:gd name="T21" fmla="*/ 430 h 634"/>
                <a:gd name="T22" fmla="*/ 21 w 29"/>
                <a:gd name="T23" fmla="*/ 496 h 634"/>
                <a:gd name="T24" fmla="*/ 29 w 29"/>
                <a:gd name="T25" fmla="*/ 497 h 634"/>
                <a:gd name="T26" fmla="*/ 29 w 29"/>
                <a:gd name="T27" fmla="*/ 526 h 634"/>
                <a:gd name="T28" fmla="*/ 21 w 29"/>
                <a:gd name="T29" fmla="*/ 525 h 634"/>
                <a:gd name="T30" fmla="*/ 21 w 29"/>
                <a:gd name="T31" fmla="*/ 592 h 634"/>
                <a:gd name="T32" fmla="*/ 29 w 29"/>
                <a:gd name="T33" fmla="*/ 592 h 634"/>
                <a:gd name="T34" fmla="*/ 29 w 29"/>
                <a:gd name="T35" fmla="*/ 634 h 634"/>
                <a:gd name="T36" fmla="*/ 0 w 29"/>
                <a:gd name="T37" fmla="*/ 634 h 634"/>
                <a:gd name="T38" fmla="*/ 0 w 29"/>
                <a:gd name="T39" fmla="*/ 317 h 634"/>
                <a:gd name="T40" fmla="*/ 0 w 29"/>
                <a:gd name="T41" fmla="*/ 0 h 634"/>
                <a:gd name="T42" fmla="*/ 29 w 29"/>
                <a:gd name="T43" fmla="*/ 17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634">
                  <a:moveTo>
                    <a:pt x="29" y="17"/>
                  </a:moveTo>
                  <a:cubicBezTo>
                    <a:pt x="29" y="147"/>
                    <a:pt x="29" y="147"/>
                    <a:pt x="29" y="147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65"/>
                    <a:pt x="21" y="187"/>
                    <a:pt x="21" y="210"/>
                  </a:cubicBezTo>
                  <a:cubicBezTo>
                    <a:pt x="24" y="211"/>
                    <a:pt x="26" y="212"/>
                    <a:pt x="29" y="213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1" y="334"/>
                    <a:pt x="21" y="334"/>
                    <a:pt x="21" y="334"/>
                  </a:cubicBezTo>
                  <a:cubicBezTo>
                    <a:pt x="21" y="356"/>
                    <a:pt x="21" y="378"/>
                    <a:pt x="21" y="401"/>
                  </a:cubicBezTo>
                  <a:cubicBezTo>
                    <a:pt x="24" y="401"/>
                    <a:pt x="26" y="402"/>
                    <a:pt x="29" y="402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21" y="430"/>
                    <a:pt x="21" y="430"/>
                    <a:pt x="21" y="430"/>
                  </a:cubicBezTo>
                  <a:cubicBezTo>
                    <a:pt x="21" y="452"/>
                    <a:pt x="21" y="474"/>
                    <a:pt x="21" y="496"/>
                  </a:cubicBezTo>
                  <a:cubicBezTo>
                    <a:pt x="29" y="497"/>
                    <a:pt x="29" y="497"/>
                    <a:pt x="29" y="497"/>
                  </a:cubicBezTo>
                  <a:cubicBezTo>
                    <a:pt x="29" y="526"/>
                    <a:pt x="29" y="526"/>
                    <a:pt x="29" y="526"/>
                  </a:cubicBezTo>
                  <a:cubicBezTo>
                    <a:pt x="26" y="526"/>
                    <a:pt x="24" y="525"/>
                    <a:pt x="21" y="525"/>
                  </a:cubicBezTo>
                  <a:cubicBezTo>
                    <a:pt x="21" y="547"/>
                    <a:pt x="21" y="570"/>
                    <a:pt x="21" y="592"/>
                  </a:cubicBezTo>
                  <a:cubicBezTo>
                    <a:pt x="24" y="592"/>
                    <a:pt x="26" y="592"/>
                    <a:pt x="29" y="592"/>
                  </a:cubicBezTo>
                  <a:cubicBezTo>
                    <a:pt x="29" y="634"/>
                    <a:pt x="29" y="634"/>
                    <a:pt x="29" y="63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0" y="528"/>
                    <a:pt x="0" y="422"/>
                    <a:pt x="0" y="317"/>
                  </a:cubicBezTo>
                  <a:cubicBezTo>
                    <a:pt x="0" y="211"/>
                    <a:pt x="0" y="105"/>
                    <a:pt x="0" y="0"/>
                  </a:cubicBezTo>
                  <a:cubicBezTo>
                    <a:pt x="29" y="17"/>
                    <a:pt x="29" y="17"/>
                    <a:pt x="29" y="17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2" name="Freeform 327"/>
            <p:cNvSpPr>
              <a:spLocks/>
            </p:cNvSpPr>
            <p:nvPr/>
          </p:nvSpPr>
          <p:spPr bwMode="auto">
            <a:xfrm>
              <a:off x="2697" y="1826"/>
              <a:ext cx="25" cy="460"/>
            </a:xfrm>
            <a:custGeom>
              <a:avLst/>
              <a:gdLst>
                <a:gd name="T0" fmla="*/ 0 w 39"/>
                <a:gd name="T1" fmla="*/ 717 h 717"/>
                <a:gd name="T2" fmla="*/ 0 w 39"/>
                <a:gd name="T3" fmla="*/ 668 h 717"/>
                <a:gd name="T4" fmla="*/ 10 w 39"/>
                <a:gd name="T5" fmla="*/ 669 h 717"/>
                <a:gd name="T6" fmla="*/ 10 w 39"/>
                <a:gd name="T7" fmla="*/ 593 h 717"/>
                <a:gd name="T8" fmla="*/ 0 w 39"/>
                <a:gd name="T9" fmla="*/ 591 h 717"/>
                <a:gd name="T10" fmla="*/ 0 w 39"/>
                <a:gd name="T11" fmla="*/ 558 h 717"/>
                <a:gd name="T12" fmla="*/ 10 w 39"/>
                <a:gd name="T13" fmla="*/ 559 h 717"/>
                <a:gd name="T14" fmla="*/ 10 w 39"/>
                <a:gd name="T15" fmla="*/ 483 h 717"/>
                <a:gd name="T16" fmla="*/ 0 w 39"/>
                <a:gd name="T17" fmla="*/ 481 h 717"/>
                <a:gd name="T18" fmla="*/ 0 w 39"/>
                <a:gd name="T19" fmla="*/ 448 h 717"/>
                <a:gd name="T20" fmla="*/ 10 w 39"/>
                <a:gd name="T21" fmla="*/ 450 h 717"/>
                <a:gd name="T22" fmla="*/ 10 w 39"/>
                <a:gd name="T23" fmla="*/ 374 h 717"/>
                <a:gd name="T24" fmla="*/ 0 w 39"/>
                <a:gd name="T25" fmla="*/ 371 h 717"/>
                <a:gd name="T26" fmla="*/ 0 w 39"/>
                <a:gd name="T27" fmla="*/ 337 h 717"/>
                <a:gd name="T28" fmla="*/ 10 w 39"/>
                <a:gd name="T29" fmla="*/ 341 h 717"/>
                <a:gd name="T30" fmla="*/ 10 w 39"/>
                <a:gd name="T31" fmla="*/ 265 h 717"/>
                <a:gd name="T32" fmla="*/ 0 w 39"/>
                <a:gd name="T33" fmla="*/ 261 h 717"/>
                <a:gd name="T34" fmla="*/ 0 w 39"/>
                <a:gd name="T35" fmla="*/ 117 h 717"/>
                <a:gd name="T36" fmla="*/ 10 w 39"/>
                <a:gd name="T37" fmla="*/ 122 h 717"/>
                <a:gd name="T38" fmla="*/ 10 w 39"/>
                <a:gd name="T39" fmla="*/ 46 h 717"/>
                <a:gd name="T40" fmla="*/ 0 w 39"/>
                <a:gd name="T41" fmla="*/ 40 h 717"/>
                <a:gd name="T42" fmla="*/ 0 w 39"/>
                <a:gd name="T43" fmla="*/ 0 h 717"/>
                <a:gd name="T44" fmla="*/ 39 w 39"/>
                <a:gd name="T45" fmla="*/ 23 h 717"/>
                <a:gd name="T46" fmla="*/ 39 w 39"/>
                <a:gd name="T47" fmla="*/ 370 h 717"/>
                <a:gd name="T48" fmla="*/ 39 w 39"/>
                <a:gd name="T49" fmla="*/ 717 h 717"/>
                <a:gd name="T50" fmla="*/ 0 w 39"/>
                <a:gd name="T51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717">
                  <a:moveTo>
                    <a:pt x="0" y="717"/>
                  </a:moveTo>
                  <a:cubicBezTo>
                    <a:pt x="0" y="668"/>
                    <a:pt x="0" y="668"/>
                    <a:pt x="0" y="668"/>
                  </a:cubicBezTo>
                  <a:cubicBezTo>
                    <a:pt x="3" y="668"/>
                    <a:pt x="7" y="669"/>
                    <a:pt x="10" y="669"/>
                  </a:cubicBezTo>
                  <a:cubicBezTo>
                    <a:pt x="10" y="643"/>
                    <a:pt x="10" y="618"/>
                    <a:pt x="10" y="593"/>
                  </a:cubicBezTo>
                  <a:cubicBezTo>
                    <a:pt x="7" y="592"/>
                    <a:pt x="3" y="592"/>
                    <a:pt x="0" y="591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10" y="559"/>
                    <a:pt x="10" y="559"/>
                    <a:pt x="10" y="559"/>
                  </a:cubicBezTo>
                  <a:cubicBezTo>
                    <a:pt x="10" y="534"/>
                    <a:pt x="10" y="509"/>
                    <a:pt x="10" y="483"/>
                  </a:cubicBezTo>
                  <a:cubicBezTo>
                    <a:pt x="7" y="483"/>
                    <a:pt x="3" y="482"/>
                    <a:pt x="0" y="481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3" y="448"/>
                    <a:pt x="7" y="449"/>
                    <a:pt x="10" y="450"/>
                  </a:cubicBezTo>
                  <a:cubicBezTo>
                    <a:pt x="10" y="425"/>
                    <a:pt x="10" y="399"/>
                    <a:pt x="10" y="374"/>
                  </a:cubicBezTo>
                  <a:cubicBezTo>
                    <a:pt x="7" y="373"/>
                    <a:pt x="3" y="372"/>
                    <a:pt x="0" y="371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10" y="341"/>
                    <a:pt x="10" y="341"/>
                    <a:pt x="10" y="341"/>
                  </a:cubicBezTo>
                  <a:cubicBezTo>
                    <a:pt x="10" y="315"/>
                    <a:pt x="10" y="290"/>
                    <a:pt x="10" y="265"/>
                  </a:cubicBezTo>
                  <a:cubicBezTo>
                    <a:pt x="7" y="263"/>
                    <a:pt x="3" y="262"/>
                    <a:pt x="0" y="26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" y="118"/>
                    <a:pt x="7" y="120"/>
                    <a:pt x="10" y="122"/>
                  </a:cubicBezTo>
                  <a:cubicBezTo>
                    <a:pt x="10" y="97"/>
                    <a:pt x="10" y="71"/>
                    <a:pt x="10" y="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139"/>
                    <a:pt x="39" y="255"/>
                    <a:pt x="39" y="370"/>
                  </a:cubicBezTo>
                  <a:cubicBezTo>
                    <a:pt x="39" y="486"/>
                    <a:pt x="39" y="601"/>
                    <a:pt x="39" y="717"/>
                  </a:cubicBezTo>
                  <a:cubicBezTo>
                    <a:pt x="0" y="717"/>
                    <a:pt x="0" y="717"/>
                    <a:pt x="0" y="717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3" name="Freeform 328"/>
            <p:cNvSpPr>
              <a:spLocks/>
            </p:cNvSpPr>
            <p:nvPr/>
          </p:nvSpPr>
          <p:spPr bwMode="auto">
            <a:xfrm>
              <a:off x="2722" y="1879"/>
              <a:ext cx="61" cy="407"/>
            </a:xfrm>
            <a:custGeom>
              <a:avLst/>
              <a:gdLst>
                <a:gd name="T0" fmla="*/ 0 w 96"/>
                <a:gd name="T1" fmla="*/ 118 h 634"/>
                <a:gd name="T2" fmla="*/ 0 w 96"/>
                <a:gd name="T3" fmla="*/ 376 h 634"/>
                <a:gd name="T4" fmla="*/ 0 w 96"/>
                <a:gd name="T5" fmla="*/ 634 h 634"/>
                <a:gd name="T6" fmla="*/ 48 w 96"/>
                <a:gd name="T7" fmla="*/ 634 h 634"/>
                <a:gd name="T8" fmla="*/ 96 w 96"/>
                <a:gd name="T9" fmla="*/ 634 h 634"/>
                <a:gd name="T10" fmla="*/ 96 w 96"/>
                <a:gd name="T11" fmla="*/ 317 h 634"/>
                <a:gd name="T12" fmla="*/ 96 w 96"/>
                <a:gd name="T13" fmla="*/ 0 h 634"/>
                <a:gd name="T14" fmla="*/ 48 w 96"/>
                <a:gd name="T15" fmla="*/ 59 h 634"/>
                <a:gd name="T16" fmla="*/ 0 w 96"/>
                <a:gd name="T17" fmla="*/ 11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34">
                  <a:moveTo>
                    <a:pt x="0" y="118"/>
                  </a:moveTo>
                  <a:cubicBezTo>
                    <a:pt x="0" y="204"/>
                    <a:pt x="0" y="290"/>
                    <a:pt x="0" y="376"/>
                  </a:cubicBezTo>
                  <a:cubicBezTo>
                    <a:pt x="0" y="462"/>
                    <a:pt x="0" y="548"/>
                    <a:pt x="0" y="634"/>
                  </a:cubicBezTo>
                  <a:cubicBezTo>
                    <a:pt x="16" y="634"/>
                    <a:pt x="32" y="634"/>
                    <a:pt x="48" y="634"/>
                  </a:cubicBezTo>
                  <a:cubicBezTo>
                    <a:pt x="64" y="634"/>
                    <a:pt x="80" y="634"/>
                    <a:pt x="96" y="634"/>
                  </a:cubicBezTo>
                  <a:cubicBezTo>
                    <a:pt x="96" y="528"/>
                    <a:pt x="96" y="422"/>
                    <a:pt x="96" y="317"/>
                  </a:cubicBezTo>
                  <a:cubicBezTo>
                    <a:pt x="96" y="211"/>
                    <a:pt x="96" y="105"/>
                    <a:pt x="96" y="0"/>
                  </a:cubicBezTo>
                  <a:cubicBezTo>
                    <a:pt x="80" y="19"/>
                    <a:pt x="64" y="39"/>
                    <a:pt x="48" y="59"/>
                  </a:cubicBezTo>
                  <a:cubicBezTo>
                    <a:pt x="32" y="79"/>
                    <a:pt x="16" y="98"/>
                    <a:pt x="0" y="118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4" name="Freeform 329"/>
            <p:cNvSpPr>
              <a:spLocks/>
            </p:cNvSpPr>
            <p:nvPr/>
          </p:nvSpPr>
          <p:spPr bwMode="auto">
            <a:xfrm>
              <a:off x="2667" y="1808"/>
              <a:ext cx="30" cy="478"/>
            </a:xfrm>
            <a:custGeom>
              <a:avLst/>
              <a:gdLst>
                <a:gd name="T0" fmla="*/ 46 w 46"/>
                <a:gd name="T1" fmla="*/ 28 h 745"/>
                <a:gd name="T2" fmla="*/ 46 w 46"/>
                <a:gd name="T3" fmla="*/ 68 h 745"/>
                <a:gd name="T4" fmla="*/ 35 w 46"/>
                <a:gd name="T5" fmla="*/ 62 h 745"/>
                <a:gd name="T6" fmla="*/ 35 w 46"/>
                <a:gd name="T7" fmla="*/ 139 h 745"/>
                <a:gd name="T8" fmla="*/ 46 w 46"/>
                <a:gd name="T9" fmla="*/ 145 h 745"/>
                <a:gd name="T10" fmla="*/ 46 w 46"/>
                <a:gd name="T11" fmla="*/ 289 h 745"/>
                <a:gd name="T12" fmla="*/ 35 w 46"/>
                <a:gd name="T13" fmla="*/ 284 h 745"/>
                <a:gd name="T14" fmla="*/ 35 w 46"/>
                <a:gd name="T15" fmla="*/ 362 h 745"/>
                <a:gd name="T16" fmla="*/ 46 w 46"/>
                <a:gd name="T17" fmla="*/ 365 h 745"/>
                <a:gd name="T18" fmla="*/ 46 w 46"/>
                <a:gd name="T19" fmla="*/ 399 h 745"/>
                <a:gd name="T20" fmla="*/ 35 w 46"/>
                <a:gd name="T21" fmla="*/ 396 h 745"/>
                <a:gd name="T22" fmla="*/ 35 w 46"/>
                <a:gd name="T23" fmla="*/ 473 h 745"/>
                <a:gd name="T24" fmla="*/ 46 w 46"/>
                <a:gd name="T25" fmla="*/ 476 h 745"/>
                <a:gd name="T26" fmla="*/ 46 w 46"/>
                <a:gd name="T27" fmla="*/ 509 h 745"/>
                <a:gd name="T28" fmla="*/ 35 w 46"/>
                <a:gd name="T29" fmla="*/ 507 h 745"/>
                <a:gd name="T30" fmla="*/ 35 w 46"/>
                <a:gd name="T31" fmla="*/ 585 h 745"/>
                <a:gd name="T32" fmla="*/ 46 w 46"/>
                <a:gd name="T33" fmla="*/ 586 h 745"/>
                <a:gd name="T34" fmla="*/ 46 w 46"/>
                <a:gd name="T35" fmla="*/ 619 h 745"/>
                <a:gd name="T36" fmla="*/ 35 w 46"/>
                <a:gd name="T37" fmla="*/ 618 h 745"/>
                <a:gd name="T38" fmla="*/ 35 w 46"/>
                <a:gd name="T39" fmla="*/ 696 h 745"/>
                <a:gd name="T40" fmla="*/ 46 w 46"/>
                <a:gd name="T41" fmla="*/ 696 h 745"/>
                <a:gd name="T42" fmla="*/ 46 w 46"/>
                <a:gd name="T43" fmla="*/ 745 h 745"/>
                <a:gd name="T44" fmla="*/ 0 w 46"/>
                <a:gd name="T45" fmla="*/ 745 h 745"/>
                <a:gd name="T46" fmla="*/ 0 w 46"/>
                <a:gd name="T47" fmla="*/ 580 h 745"/>
                <a:gd name="T48" fmla="*/ 11 w 46"/>
                <a:gd name="T49" fmla="*/ 581 h 745"/>
                <a:gd name="T50" fmla="*/ 11 w 46"/>
                <a:gd name="T51" fmla="*/ 502 h 745"/>
                <a:gd name="T52" fmla="*/ 0 w 46"/>
                <a:gd name="T53" fmla="*/ 500 h 745"/>
                <a:gd name="T54" fmla="*/ 0 w 46"/>
                <a:gd name="T55" fmla="*/ 236 h 745"/>
                <a:gd name="T56" fmla="*/ 11 w 46"/>
                <a:gd name="T57" fmla="*/ 240 h 745"/>
                <a:gd name="T58" fmla="*/ 11 w 46"/>
                <a:gd name="T59" fmla="*/ 161 h 745"/>
                <a:gd name="T60" fmla="*/ 0 w 46"/>
                <a:gd name="T61" fmla="*/ 156 h 745"/>
                <a:gd name="T62" fmla="*/ 0 w 46"/>
                <a:gd name="T63" fmla="*/ 0 h 745"/>
                <a:gd name="T64" fmla="*/ 46 w 46"/>
                <a:gd name="T65" fmla="*/ 2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745">
                  <a:moveTo>
                    <a:pt x="46" y="2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5" y="88"/>
                    <a:pt x="35" y="114"/>
                    <a:pt x="35" y="139"/>
                  </a:cubicBezTo>
                  <a:cubicBezTo>
                    <a:pt x="39" y="141"/>
                    <a:pt x="42" y="143"/>
                    <a:pt x="46" y="145"/>
                  </a:cubicBezTo>
                  <a:cubicBezTo>
                    <a:pt x="46" y="289"/>
                    <a:pt x="46" y="289"/>
                    <a:pt x="46" y="289"/>
                  </a:cubicBezTo>
                  <a:cubicBezTo>
                    <a:pt x="42" y="287"/>
                    <a:pt x="39" y="286"/>
                    <a:pt x="35" y="284"/>
                  </a:cubicBezTo>
                  <a:cubicBezTo>
                    <a:pt x="35" y="310"/>
                    <a:pt x="35" y="336"/>
                    <a:pt x="35" y="362"/>
                  </a:cubicBezTo>
                  <a:cubicBezTo>
                    <a:pt x="46" y="365"/>
                    <a:pt x="46" y="365"/>
                    <a:pt x="46" y="365"/>
                  </a:cubicBezTo>
                  <a:cubicBezTo>
                    <a:pt x="46" y="399"/>
                    <a:pt x="46" y="399"/>
                    <a:pt x="46" y="399"/>
                  </a:cubicBezTo>
                  <a:cubicBezTo>
                    <a:pt x="42" y="398"/>
                    <a:pt x="39" y="397"/>
                    <a:pt x="35" y="396"/>
                  </a:cubicBezTo>
                  <a:cubicBezTo>
                    <a:pt x="35" y="422"/>
                    <a:pt x="35" y="447"/>
                    <a:pt x="35" y="473"/>
                  </a:cubicBezTo>
                  <a:cubicBezTo>
                    <a:pt x="39" y="474"/>
                    <a:pt x="42" y="475"/>
                    <a:pt x="46" y="476"/>
                  </a:cubicBezTo>
                  <a:cubicBezTo>
                    <a:pt x="46" y="509"/>
                    <a:pt x="46" y="509"/>
                    <a:pt x="46" y="509"/>
                  </a:cubicBezTo>
                  <a:cubicBezTo>
                    <a:pt x="42" y="508"/>
                    <a:pt x="39" y="508"/>
                    <a:pt x="35" y="507"/>
                  </a:cubicBezTo>
                  <a:cubicBezTo>
                    <a:pt x="35" y="533"/>
                    <a:pt x="35" y="559"/>
                    <a:pt x="35" y="585"/>
                  </a:cubicBezTo>
                  <a:cubicBezTo>
                    <a:pt x="46" y="586"/>
                    <a:pt x="46" y="586"/>
                    <a:pt x="46" y="586"/>
                  </a:cubicBezTo>
                  <a:cubicBezTo>
                    <a:pt x="46" y="619"/>
                    <a:pt x="46" y="619"/>
                    <a:pt x="46" y="619"/>
                  </a:cubicBezTo>
                  <a:cubicBezTo>
                    <a:pt x="42" y="619"/>
                    <a:pt x="39" y="619"/>
                    <a:pt x="35" y="618"/>
                  </a:cubicBezTo>
                  <a:cubicBezTo>
                    <a:pt x="35" y="644"/>
                    <a:pt x="35" y="670"/>
                    <a:pt x="35" y="696"/>
                  </a:cubicBezTo>
                  <a:cubicBezTo>
                    <a:pt x="39" y="696"/>
                    <a:pt x="42" y="696"/>
                    <a:pt x="46" y="696"/>
                  </a:cubicBezTo>
                  <a:cubicBezTo>
                    <a:pt x="46" y="745"/>
                    <a:pt x="46" y="745"/>
                    <a:pt x="46" y="745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11" y="581"/>
                    <a:pt x="11" y="581"/>
                    <a:pt x="11" y="581"/>
                  </a:cubicBezTo>
                  <a:cubicBezTo>
                    <a:pt x="11" y="555"/>
                    <a:pt x="11" y="528"/>
                    <a:pt x="11" y="502"/>
                  </a:cubicBezTo>
                  <a:cubicBezTo>
                    <a:pt x="7" y="501"/>
                    <a:pt x="4" y="501"/>
                    <a:pt x="0" y="50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11" y="240"/>
                    <a:pt x="11" y="240"/>
                    <a:pt x="11" y="240"/>
                  </a:cubicBezTo>
                  <a:cubicBezTo>
                    <a:pt x="11" y="214"/>
                    <a:pt x="11" y="187"/>
                    <a:pt x="11" y="161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5" name="Freeform 330"/>
            <p:cNvSpPr>
              <a:spLocks/>
            </p:cNvSpPr>
            <p:nvPr/>
          </p:nvSpPr>
          <p:spPr bwMode="auto">
            <a:xfrm>
              <a:off x="2638" y="1789"/>
              <a:ext cx="29" cy="497"/>
            </a:xfrm>
            <a:custGeom>
              <a:avLst/>
              <a:gdLst>
                <a:gd name="T0" fmla="*/ 45 w 45"/>
                <a:gd name="T1" fmla="*/ 29 h 774"/>
                <a:gd name="T2" fmla="*/ 45 w 45"/>
                <a:gd name="T3" fmla="*/ 185 h 774"/>
                <a:gd name="T4" fmla="*/ 35 w 45"/>
                <a:gd name="T5" fmla="*/ 180 h 774"/>
                <a:gd name="T6" fmla="*/ 35 w 45"/>
                <a:gd name="T7" fmla="*/ 261 h 774"/>
                <a:gd name="T8" fmla="*/ 45 w 45"/>
                <a:gd name="T9" fmla="*/ 265 h 774"/>
                <a:gd name="T10" fmla="*/ 45 w 45"/>
                <a:gd name="T11" fmla="*/ 529 h 774"/>
                <a:gd name="T12" fmla="*/ 35 w 45"/>
                <a:gd name="T13" fmla="*/ 527 h 774"/>
                <a:gd name="T14" fmla="*/ 35 w 45"/>
                <a:gd name="T15" fmla="*/ 607 h 774"/>
                <a:gd name="T16" fmla="*/ 45 w 45"/>
                <a:gd name="T17" fmla="*/ 609 h 774"/>
                <a:gd name="T18" fmla="*/ 45 w 45"/>
                <a:gd name="T19" fmla="*/ 774 h 774"/>
                <a:gd name="T20" fmla="*/ 0 w 45"/>
                <a:gd name="T21" fmla="*/ 774 h 774"/>
                <a:gd name="T22" fmla="*/ 0 w 45"/>
                <a:gd name="T23" fmla="*/ 774 h 774"/>
                <a:gd name="T24" fmla="*/ 0 w 45"/>
                <a:gd name="T25" fmla="*/ 722 h 774"/>
                <a:gd name="T26" fmla="*/ 10 w 45"/>
                <a:gd name="T27" fmla="*/ 722 h 774"/>
                <a:gd name="T28" fmla="*/ 10 w 45"/>
                <a:gd name="T29" fmla="*/ 640 h 774"/>
                <a:gd name="T30" fmla="*/ 0 w 45"/>
                <a:gd name="T31" fmla="*/ 639 h 774"/>
                <a:gd name="T32" fmla="*/ 0 w 45"/>
                <a:gd name="T33" fmla="*/ 603 h 774"/>
                <a:gd name="T34" fmla="*/ 10 w 45"/>
                <a:gd name="T35" fmla="*/ 604 h 774"/>
                <a:gd name="T36" fmla="*/ 10 w 45"/>
                <a:gd name="T37" fmla="*/ 522 h 774"/>
                <a:gd name="T38" fmla="*/ 0 w 45"/>
                <a:gd name="T39" fmla="*/ 520 h 774"/>
                <a:gd name="T40" fmla="*/ 0 w 45"/>
                <a:gd name="T41" fmla="*/ 484 h 774"/>
                <a:gd name="T42" fmla="*/ 10 w 45"/>
                <a:gd name="T43" fmla="*/ 486 h 774"/>
                <a:gd name="T44" fmla="*/ 10 w 45"/>
                <a:gd name="T45" fmla="*/ 404 h 774"/>
                <a:gd name="T46" fmla="*/ 0 w 45"/>
                <a:gd name="T47" fmla="*/ 401 h 774"/>
                <a:gd name="T48" fmla="*/ 0 w 45"/>
                <a:gd name="T49" fmla="*/ 246 h 774"/>
                <a:gd name="T50" fmla="*/ 10 w 45"/>
                <a:gd name="T51" fmla="*/ 250 h 774"/>
                <a:gd name="T52" fmla="*/ 10 w 45"/>
                <a:gd name="T53" fmla="*/ 168 h 774"/>
                <a:gd name="T54" fmla="*/ 0 w 45"/>
                <a:gd name="T55" fmla="*/ 163 h 774"/>
                <a:gd name="T56" fmla="*/ 0 w 45"/>
                <a:gd name="T57" fmla="*/ 0 h 774"/>
                <a:gd name="T58" fmla="*/ 0 w 45"/>
                <a:gd name="T59" fmla="*/ 0 h 774"/>
                <a:gd name="T60" fmla="*/ 45 w 45"/>
                <a:gd name="T61" fmla="*/ 29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774">
                  <a:moveTo>
                    <a:pt x="45" y="29"/>
                  </a:moveTo>
                  <a:cubicBezTo>
                    <a:pt x="45" y="185"/>
                    <a:pt x="45" y="185"/>
                    <a:pt x="45" y="185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5" y="207"/>
                    <a:pt x="35" y="234"/>
                    <a:pt x="35" y="261"/>
                  </a:cubicBezTo>
                  <a:cubicBezTo>
                    <a:pt x="45" y="265"/>
                    <a:pt x="45" y="265"/>
                    <a:pt x="45" y="265"/>
                  </a:cubicBezTo>
                  <a:cubicBezTo>
                    <a:pt x="45" y="529"/>
                    <a:pt x="45" y="529"/>
                    <a:pt x="45" y="529"/>
                  </a:cubicBezTo>
                  <a:cubicBezTo>
                    <a:pt x="42" y="528"/>
                    <a:pt x="38" y="528"/>
                    <a:pt x="35" y="527"/>
                  </a:cubicBezTo>
                  <a:cubicBezTo>
                    <a:pt x="35" y="554"/>
                    <a:pt x="35" y="581"/>
                    <a:pt x="35" y="607"/>
                  </a:cubicBezTo>
                  <a:cubicBezTo>
                    <a:pt x="45" y="609"/>
                    <a:pt x="45" y="609"/>
                    <a:pt x="45" y="609"/>
                  </a:cubicBezTo>
                  <a:cubicBezTo>
                    <a:pt x="45" y="774"/>
                    <a:pt x="45" y="774"/>
                    <a:pt x="45" y="774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3" y="722"/>
                    <a:pt x="6" y="722"/>
                    <a:pt x="10" y="722"/>
                  </a:cubicBezTo>
                  <a:cubicBezTo>
                    <a:pt x="10" y="695"/>
                    <a:pt x="10" y="667"/>
                    <a:pt x="10" y="640"/>
                  </a:cubicBezTo>
                  <a:cubicBezTo>
                    <a:pt x="6" y="639"/>
                    <a:pt x="3" y="639"/>
                    <a:pt x="0" y="639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10" y="604"/>
                    <a:pt x="10" y="604"/>
                    <a:pt x="10" y="604"/>
                  </a:cubicBezTo>
                  <a:cubicBezTo>
                    <a:pt x="10" y="577"/>
                    <a:pt x="10" y="549"/>
                    <a:pt x="10" y="522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3" y="484"/>
                    <a:pt x="6" y="485"/>
                    <a:pt x="10" y="486"/>
                  </a:cubicBezTo>
                  <a:cubicBezTo>
                    <a:pt x="10" y="459"/>
                    <a:pt x="10" y="431"/>
                    <a:pt x="10" y="404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" y="247"/>
                    <a:pt x="6" y="249"/>
                    <a:pt x="10" y="250"/>
                  </a:cubicBezTo>
                  <a:cubicBezTo>
                    <a:pt x="10" y="223"/>
                    <a:pt x="10" y="195"/>
                    <a:pt x="10" y="16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29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6" name="Freeform 331"/>
            <p:cNvSpPr>
              <a:spLocks/>
            </p:cNvSpPr>
            <p:nvPr/>
          </p:nvSpPr>
          <p:spPr bwMode="auto">
            <a:xfrm>
              <a:off x="2609" y="1771"/>
              <a:ext cx="29" cy="515"/>
            </a:xfrm>
            <a:custGeom>
              <a:avLst/>
              <a:gdLst>
                <a:gd name="T0" fmla="*/ 46 w 46"/>
                <a:gd name="T1" fmla="*/ 28 h 802"/>
                <a:gd name="T2" fmla="*/ 46 w 46"/>
                <a:gd name="T3" fmla="*/ 191 h 802"/>
                <a:gd name="T4" fmla="*/ 35 w 46"/>
                <a:gd name="T5" fmla="*/ 186 h 802"/>
                <a:gd name="T6" fmla="*/ 35 w 46"/>
                <a:gd name="T7" fmla="*/ 269 h 802"/>
                <a:gd name="T8" fmla="*/ 46 w 46"/>
                <a:gd name="T9" fmla="*/ 274 h 802"/>
                <a:gd name="T10" fmla="*/ 46 w 46"/>
                <a:gd name="T11" fmla="*/ 429 h 802"/>
                <a:gd name="T12" fmla="*/ 35 w 46"/>
                <a:gd name="T13" fmla="*/ 426 h 802"/>
                <a:gd name="T14" fmla="*/ 35 w 46"/>
                <a:gd name="T15" fmla="*/ 509 h 802"/>
                <a:gd name="T16" fmla="*/ 46 w 46"/>
                <a:gd name="T17" fmla="*/ 512 h 802"/>
                <a:gd name="T18" fmla="*/ 46 w 46"/>
                <a:gd name="T19" fmla="*/ 548 h 802"/>
                <a:gd name="T20" fmla="*/ 35 w 46"/>
                <a:gd name="T21" fmla="*/ 546 h 802"/>
                <a:gd name="T22" fmla="*/ 35 w 46"/>
                <a:gd name="T23" fmla="*/ 629 h 802"/>
                <a:gd name="T24" fmla="*/ 46 w 46"/>
                <a:gd name="T25" fmla="*/ 631 h 802"/>
                <a:gd name="T26" fmla="*/ 46 w 46"/>
                <a:gd name="T27" fmla="*/ 667 h 802"/>
                <a:gd name="T28" fmla="*/ 35 w 46"/>
                <a:gd name="T29" fmla="*/ 666 h 802"/>
                <a:gd name="T30" fmla="*/ 35 w 46"/>
                <a:gd name="T31" fmla="*/ 749 h 802"/>
                <a:gd name="T32" fmla="*/ 46 w 46"/>
                <a:gd name="T33" fmla="*/ 750 h 802"/>
                <a:gd name="T34" fmla="*/ 46 w 46"/>
                <a:gd name="T35" fmla="*/ 802 h 802"/>
                <a:gd name="T36" fmla="*/ 0 w 46"/>
                <a:gd name="T37" fmla="*/ 802 h 802"/>
                <a:gd name="T38" fmla="*/ 0 w 46"/>
                <a:gd name="T39" fmla="*/ 501 h 802"/>
                <a:gd name="T40" fmla="*/ 10 w 46"/>
                <a:gd name="T41" fmla="*/ 504 h 802"/>
                <a:gd name="T42" fmla="*/ 10 w 46"/>
                <a:gd name="T43" fmla="*/ 418 h 802"/>
                <a:gd name="T44" fmla="*/ 0 w 46"/>
                <a:gd name="T45" fmla="*/ 415 h 802"/>
                <a:gd name="T46" fmla="*/ 0 w 46"/>
                <a:gd name="T47" fmla="*/ 378 h 802"/>
                <a:gd name="T48" fmla="*/ 10 w 46"/>
                <a:gd name="T49" fmla="*/ 381 h 802"/>
                <a:gd name="T50" fmla="*/ 10 w 46"/>
                <a:gd name="T51" fmla="*/ 296 h 802"/>
                <a:gd name="T52" fmla="*/ 0 w 46"/>
                <a:gd name="T53" fmla="*/ 292 h 802"/>
                <a:gd name="T54" fmla="*/ 0 w 46"/>
                <a:gd name="T55" fmla="*/ 131 h 802"/>
                <a:gd name="T56" fmla="*/ 10 w 46"/>
                <a:gd name="T57" fmla="*/ 137 h 802"/>
                <a:gd name="T58" fmla="*/ 10 w 46"/>
                <a:gd name="T59" fmla="*/ 51 h 802"/>
                <a:gd name="T60" fmla="*/ 0 w 46"/>
                <a:gd name="T61" fmla="*/ 46 h 802"/>
                <a:gd name="T62" fmla="*/ 0 w 46"/>
                <a:gd name="T63" fmla="*/ 0 h 802"/>
                <a:gd name="T64" fmla="*/ 46 w 46"/>
                <a:gd name="T65" fmla="*/ 2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802">
                  <a:moveTo>
                    <a:pt x="46" y="28"/>
                  </a:moveTo>
                  <a:cubicBezTo>
                    <a:pt x="46" y="191"/>
                    <a:pt x="46" y="191"/>
                    <a:pt x="46" y="191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214"/>
                    <a:pt x="35" y="242"/>
                    <a:pt x="35" y="269"/>
                  </a:cubicBezTo>
                  <a:cubicBezTo>
                    <a:pt x="39" y="271"/>
                    <a:pt x="42" y="272"/>
                    <a:pt x="46" y="274"/>
                  </a:cubicBezTo>
                  <a:cubicBezTo>
                    <a:pt x="46" y="429"/>
                    <a:pt x="46" y="429"/>
                    <a:pt x="46" y="429"/>
                  </a:cubicBezTo>
                  <a:cubicBezTo>
                    <a:pt x="35" y="426"/>
                    <a:pt x="35" y="426"/>
                    <a:pt x="35" y="426"/>
                  </a:cubicBezTo>
                  <a:cubicBezTo>
                    <a:pt x="35" y="454"/>
                    <a:pt x="35" y="482"/>
                    <a:pt x="35" y="509"/>
                  </a:cubicBezTo>
                  <a:cubicBezTo>
                    <a:pt x="39" y="510"/>
                    <a:pt x="42" y="511"/>
                    <a:pt x="46" y="512"/>
                  </a:cubicBezTo>
                  <a:cubicBezTo>
                    <a:pt x="46" y="548"/>
                    <a:pt x="46" y="548"/>
                    <a:pt x="46" y="548"/>
                  </a:cubicBezTo>
                  <a:cubicBezTo>
                    <a:pt x="35" y="546"/>
                    <a:pt x="35" y="546"/>
                    <a:pt x="35" y="546"/>
                  </a:cubicBezTo>
                  <a:cubicBezTo>
                    <a:pt x="35" y="574"/>
                    <a:pt x="35" y="601"/>
                    <a:pt x="35" y="629"/>
                  </a:cubicBezTo>
                  <a:cubicBezTo>
                    <a:pt x="46" y="631"/>
                    <a:pt x="46" y="631"/>
                    <a:pt x="46" y="631"/>
                  </a:cubicBezTo>
                  <a:cubicBezTo>
                    <a:pt x="46" y="667"/>
                    <a:pt x="46" y="667"/>
                    <a:pt x="46" y="667"/>
                  </a:cubicBezTo>
                  <a:cubicBezTo>
                    <a:pt x="42" y="666"/>
                    <a:pt x="39" y="666"/>
                    <a:pt x="35" y="666"/>
                  </a:cubicBezTo>
                  <a:cubicBezTo>
                    <a:pt x="35" y="693"/>
                    <a:pt x="35" y="721"/>
                    <a:pt x="35" y="749"/>
                  </a:cubicBezTo>
                  <a:cubicBezTo>
                    <a:pt x="39" y="749"/>
                    <a:pt x="42" y="749"/>
                    <a:pt x="46" y="750"/>
                  </a:cubicBezTo>
                  <a:cubicBezTo>
                    <a:pt x="46" y="802"/>
                    <a:pt x="46" y="802"/>
                    <a:pt x="46" y="802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3" y="502"/>
                    <a:pt x="7" y="503"/>
                    <a:pt x="10" y="504"/>
                  </a:cubicBezTo>
                  <a:cubicBezTo>
                    <a:pt x="10" y="475"/>
                    <a:pt x="10" y="447"/>
                    <a:pt x="10" y="418"/>
                  </a:cubicBezTo>
                  <a:cubicBezTo>
                    <a:pt x="7" y="417"/>
                    <a:pt x="3" y="416"/>
                    <a:pt x="0" y="415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3" y="379"/>
                    <a:pt x="7" y="380"/>
                    <a:pt x="10" y="381"/>
                  </a:cubicBezTo>
                  <a:cubicBezTo>
                    <a:pt x="10" y="353"/>
                    <a:pt x="10" y="324"/>
                    <a:pt x="10" y="296"/>
                  </a:cubicBezTo>
                  <a:cubicBezTo>
                    <a:pt x="7" y="295"/>
                    <a:pt x="3" y="293"/>
                    <a:pt x="0" y="29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3" y="133"/>
                    <a:pt x="7" y="135"/>
                    <a:pt x="10" y="137"/>
                  </a:cubicBezTo>
                  <a:cubicBezTo>
                    <a:pt x="10" y="108"/>
                    <a:pt x="10" y="80"/>
                    <a:pt x="10" y="51"/>
                  </a:cubicBezTo>
                  <a:cubicBezTo>
                    <a:pt x="7" y="49"/>
                    <a:pt x="3" y="48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0"/>
                    <a:pt x="30" y="19"/>
                    <a:pt x="46" y="28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7" name="Freeform 332"/>
            <p:cNvSpPr>
              <a:spLocks/>
            </p:cNvSpPr>
            <p:nvPr/>
          </p:nvSpPr>
          <p:spPr bwMode="auto">
            <a:xfrm>
              <a:off x="2579" y="1753"/>
              <a:ext cx="30" cy="533"/>
            </a:xfrm>
            <a:custGeom>
              <a:avLst/>
              <a:gdLst>
                <a:gd name="T0" fmla="*/ 46 w 46"/>
                <a:gd name="T1" fmla="*/ 28 h 830"/>
                <a:gd name="T2" fmla="*/ 46 w 46"/>
                <a:gd name="T3" fmla="*/ 74 h 830"/>
                <a:gd name="T4" fmla="*/ 36 w 46"/>
                <a:gd name="T5" fmla="*/ 68 h 830"/>
                <a:gd name="T6" fmla="*/ 36 w 46"/>
                <a:gd name="T7" fmla="*/ 154 h 830"/>
                <a:gd name="T8" fmla="*/ 46 w 46"/>
                <a:gd name="T9" fmla="*/ 159 h 830"/>
                <a:gd name="T10" fmla="*/ 46 w 46"/>
                <a:gd name="T11" fmla="*/ 320 h 830"/>
                <a:gd name="T12" fmla="*/ 36 w 46"/>
                <a:gd name="T13" fmla="*/ 316 h 830"/>
                <a:gd name="T14" fmla="*/ 36 w 46"/>
                <a:gd name="T15" fmla="*/ 402 h 830"/>
                <a:gd name="T16" fmla="*/ 46 w 46"/>
                <a:gd name="T17" fmla="*/ 406 h 830"/>
                <a:gd name="T18" fmla="*/ 46 w 46"/>
                <a:gd name="T19" fmla="*/ 443 h 830"/>
                <a:gd name="T20" fmla="*/ 36 w 46"/>
                <a:gd name="T21" fmla="*/ 440 h 830"/>
                <a:gd name="T22" fmla="*/ 36 w 46"/>
                <a:gd name="T23" fmla="*/ 527 h 830"/>
                <a:gd name="T24" fmla="*/ 46 w 46"/>
                <a:gd name="T25" fmla="*/ 529 h 830"/>
                <a:gd name="T26" fmla="*/ 46 w 46"/>
                <a:gd name="T27" fmla="*/ 830 h 830"/>
                <a:gd name="T28" fmla="*/ 0 w 46"/>
                <a:gd name="T29" fmla="*/ 830 h 830"/>
                <a:gd name="T30" fmla="*/ 0 w 46"/>
                <a:gd name="T31" fmla="*/ 774 h 830"/>
                <a:gd name="T32" fmla="*/ 11 w 46"/>
                <a:gd name="T33" fmla="*/ 774 h 830"/>
                <a:gd name="T34" fmla="*/ 11 w 46"/>
                <a:gd name="T35" fmla="*/ 686 h 830"/>
                <a:gd name="T36" fmla="*/ 0 w 46"/>
                <a:gd name="T37" fmla="*/ 685 h 830"/>
                <a:gd name="T38" fmla="*/ 0 w 46"/>
                <a:gd name="T39" fmla="*/ 519 h 830"/>
                <a:gd name="T40" fmla="*/ 11 w 46"/>
                <a:gd name="T41" fmla="*/ 521 h 830"/>
                <a:gd name="T42" fmla="*/ 11 w 46"/>
                <a:gd name="T43" fmla="*/ 433 h 830"/>
                <a:gd name="T44" fmla="*/ 0 w 46"/>
                <a:gd name="T45" fmla="*/ 430 h 830"/>
                <a:gd name="T46" fmla="*/ 0 w 46"/>
                <a:gd name="T47" fmla="*/ 263 h 830"/>
                <a:gd name="T48" fmla="*/ 11 w 46"/>
                <a:gd name="T49" fmla="*/ 268 h 830"/>
                <a:gd name="T50" fmla="*/ 11 w 46"/>
                <a:gd name="T51" fmla="*/ 180 h 830"/>
                <a:gd name="T52" fmla="*/ 0 w 46"/>
                <a:gd name="T53" fmla="*/ 175 h 830"/>
                <a:gd name="T54" fmla="*/ 0 w 46"/>
                <a:gd name="T55" fmla="*/ 0 h 830"/>
                <a:gd name="T56" fmla="*/ 46 w 46"/>
                <a:gd name="T57" fmla="*/ 2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830">
                  <a:moveTo>
                    <a:pt x="46" y="28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43" y="72"/>
                    <a:pt x="39" y="70"/>
                    <a:pt x="36" y="68"/>
                  </a:cubicBezTo>
                  <a:cubicBezTo>
                    <a:pt x="36" y="96"/>
                    <a:pt x="36" y="125"/>
                    <a:pt x="36" y="154"/>
                  </a:cubicBezTo>
                  <a:cubicBezTo>
                    <a:pt x="39" y="156"/>
                    <a:pt x="43" y="158"/>
                    <a:pt x="46" y="159"/>
                  </a:cubicBezTo>
                  <a:cubicBezTo>
                    <a:pt x="46" y="320"/>
                    <a:pt x="46" y="320"/>
                    <a:pt x="46" y="320"/>
                  </a:cubicBezTo>
                  <a:cubicBezTo>
                    <a:pt x="43" y="319"/>
                    <a:pt x="39" y="317"/>
                    <a:pt x="36" y="316"/>
                  </a:cubicBezTo>
                  <a:cubicBezTo>
                    <a:pt x="36" y="345"/>
                    <a:pt x="36" y="374"/>
                    <a:pt x="36" y="402"/>
                  </a:cubicBezTo>
                  <a:cubicBezTo>
                    <a:pt x="39" y="404"/>
                    <a:pt x="43" y="405"/>
                    <a:pt x="46" y="406"/>
                  </a:cubicBezTo>
                  <a:cubicBezTo>
                    <a:pt x="46" y="443"/>
                    <a:pt x="46" y="443"/>
                    <a:pt x="46" y="443"/>
                  </a:cubicBezTo>
                  <a:cubicBezTo>
                    <a:pt x="43" y="442"/>
                    <a:pt x="39" y="441"/>
                    <a:pt x="36" y="440"/>
                  </a:cubicBezTo>
                  <a:cubicBezTo>
                    <a:pt x="36" y="469"/>
                    <a:pt x="36" y="498"/>
                    <a:pt x="36" y="527"/>
                  </a:cubicBezTo>
                  <a:cubicBezTo>
                    <a:pt x="39" y="528"/>
                    <a:pt x="43" y="528"/>
                    <a:pt x="46" y="529"/>
                  </a:cubicBezTo>
                  <a:cubicBezTo>
                    <a:pt x="46" y="830"/>
                    <a:pt x="46" y="830"/>
                    <a:pt x="46" y="830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4" y="774"/>
                    <a:pt x="7" y="774"/>
                    <a:pt x="11" y="774"/>
                  </a:cubicBezTo>
                  <a:cubicBezTo>
                    <a:pt x="11" y="745"/>
                    <a:pt x="11" y="715"/>
                    <a:pt x="11" y="686"/>
                  </a:cubicBezTo>
                  <a:cubicBezTo>
                    <a:pt x="7" y="686"/>
                    <a:pt x="4" y="685"/>
                    <a:pt x="0" y="685"/>
                  </a:cubicBezTo>
                  <a:cubicBezTo>
                    <a:pt x="0" y="519"/>
                    <a:pt x="0" y="519"/>
                    <a:pt x="0" y="519"/>
                  </a:cubicBezTo>
                  <a:cubicBezTo>
                    <a:pt x="4" y="519"/>
                    <a:pt x="7" y="520"/>
                    <a:pt x="11" y="521"/>
                  </a:cubicBezTo>
                  <a:cubicBezTo>
                    <a:pt x="11" y="492"/>
                    <a:pt x="11" y="462"/>
                    <a:pt x="11" y="433"/>
                  </a:cubicBezTo>
                  <a:cubicBezTo>
                    <a:pt x="0" y="430"/>
                    <a:pt x="0" y="430"/>
                    <a:pt x="0" y="430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65"/>
                    <a:pt x="7" y="266"/>
                    <a:pt x="11" y="268"/>
                  </a:cubicBezTo>
                  <a:cubicBezTo>
                    <a:pt x="11" y="238"/>
                    <a:pt x="11" y="209"/>
                    <a:pt x="11" y="18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28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8" name="Freeform 333"/>
            <p:cNvSpPr>
              <a:spLocks/>
            </p:cNvSpPr>
            <p:nvPr/>
          </p:nvSpPr>
          <p:spPr bwMode="auto">
            <a:xfrm>
              <a:off x="2555" y="1738"/>
              <a:ext cx="24" cy="548"/>
            </a:xfrm>
            <a:custGeom>
              <a:avLst/>
              <a:gdLst>
                <a:gd name="T0" fmla="*/ 38 w 38"/>
                <a:gd name="T1" fmla="*/ 23 h 853"/>
                <a:gd name="T2" fmla="*/ 38 w 38"/>
                <a:gd name="T3" fmla="*/ 198 h 853"/>
                <a:gd name="T4" fmla="*/ 28 w 38"/>
                <a:gd name="T5" fmla="*/ 193 h 853"/>
                <a:gd name="T6" fmla="*/ 28 w 38"/>
                <a:gd name="T7" fmla="*/ 282 h 853"/>
                <a:gd name="T8" fmla="*/ 38 w 38"/>
                <a:gd name="T9" fmla="*/ 286 h 853"/>
                <a:gd name="T10" fmla="*/ 38 w 38"/>
                <a:gd name="T11" fmla="*/ 453 h 853"/>
                <a:gd name="T12" fmla="*/ 28 w 38"/>
                <a:gd name="T13" fmla="*/ 450 h 853"/>
                <a:gd name="T14" fmla="*/ 28 w 38"/>
                <a:gd name="T15" fmla="*/ 539 h 853"/>
                <a:gd name="T16" fmla="*/ 38 w 38"/>
                <a:gd name="T17" fmla="*/ 542 h 853"/>
                <a:gd name="T18" fmla="*/ 38 w 38"/>
                <a:gd name="T19" fmla="*/ 708 h 853"/>
                <a:gd name="T20" fmla="*/ 28 w 38"/>
                <a:gd name="T21" fmla="*/ 707 h 853"/>
                <a:gd name="T22" fmla="*/ 28 w 38"/>
                <a:gd name="T23" fmla="*/ 796 h 853"/>
                <a:gd name="T24" fmla="*/ 38 w 38"/>
                <a:gd name="T25" fmla="*/ 797 h 853"/>
                <a:gd name="T26" fmla="*/ 38 w 38"/>
                <a:gd name="T27" fmla="*/ 853 h 853"/>
                <a:gd name="T28" fmla="*/ 0 w 38"/>
                <a:gd name="T29" fmla="*/ 853 h 853"/>
                <a:gd name="T30" fmla="*/ 0 w 38"/>
                <a:gd name="T31" fmla="*/ 426 h 853"/>
                <a:gd name="T32" fmla="*/ 0 w 38"/>
                <a:gd name="T33" fmla="*/ 0 h 853"/>
                <a:gd name="T34" fmla="*/ 38 w 38"/>
                <a:gd name="T35" fmla="*/ 2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853">
                  <a:moveTo>
                    <a:pt x="38" y="23"/>
                  </a:moveTo>
                  <a:cubicBezTo>
                    <a:pt x="38" y="198"/>
                    <a:pt x="38" y="198"/>
                    <a:pt x="38" y="198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8" y="222"/>
                    <a:pt x="28" y="252"/>
                    <a:pt x="28" y="282"/>
                  </a:cubicBezTo>
                  <a:cubicBezTo>
                    <a:pt x="31" y="284"/>
                    <a:pt x="35" y="285"/>
                    <a:pt x="38" y="286"/>
                  </a:cubicBezTo>
                  <a:cubicBezTo>
                    <a:pt x="38" y="453"/>
                    <a:pt x="38" y="453"/>
                    <a:pt x="38" y="453"/>
                  </a:cubicBezTo>
                  <a:cubicBezTo>
                    <a:pt x="28" y="450"/>
                    <a:pt x="28" y="450"/>
                    <a:pt x="28" y="450"/>
                  </a:cubicBezTo>
                  <a:cubicBezTo>
                    <a:pt x="28" y="480"/>
                    <a:pt x="28" y="509"/>
                    <a:pt x="28" y="539"/>
                  </a:cubicBezTo>
                  <a:cubicBezTo>
                    <a:pt x="31" y="540"/>
                    <a:pt x="35" y="541"/>
                    <a:pt x="38" y="542"/>
                  </a:cubicBezTo>
                  <a:cubicBezTo>
                    <a:pt x="38" y="708"/>
                    <a:pt x="38" y="708"/>
                    <a:pt x="38" y="708"/>
                  </a:cubicBezTo>
                  <a:cubicBezTo>
                    <a:pt x="35" y="707"/>
                    <a:pt x="31" y="707"/>
                    <a:pt x="28" y="707"/>
                  </a:cubicBezTo>
                  <a:cubicBezTo>
                    <a:pt x="28" y="737"/>
                    <a:pt x="28" y="767"/>
                    <a:pt x="28" y="796"/>
                  </a:cubicBezTo>
                  <a:cubicBezTo>
                    <a:pt x="31" y="796"/>
                    <a:pt x="35" y="797"/>
                    <a:pt x="38" y="797"/>
                  </a:cubicBezTo>
                  <a:cubicBezTo>
                    <a:pt x="38" y="853"/>
                    <a:pt x="38" y="853"/>
                    <a:pt x="38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711"/>
                    <a:pt x="0" y="568"/>
                    <a:pt x="0" y="426"/>
                  </a:cubicBezTo>
                  <a:cubicBezTo>
                    <a:pt x="0" y="284"/>
                    <a:pt x="0" y="142"/>
                    <a:pt x="0" y="0"/>
                  </a:cubicBezTo>
                  <a:cubicBezTo>
                    <a:pt x="38" y="23"/>
                    <a:pt x="38" y="23"/>
                    <a:pt x="38" y="23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9" name="Freeform 334"/>
            <p:cNvSpPr>
              <a:spLocks/>
            </p:cNvSpPr>
            <p:nvPr/>
          </p:nvSpPr>
          <p:spPr bwMode="auto">
            <a:xfrm>
              <a:off x="2530" y="1738"/>
              <a:ext cx="25" cy="548"/>
            </a:xfrm>
            <a:custGeom>
              <a:avLst/>
              <a:gdLst>
                <a:gd name="T0" fmla="*/ 0 w 39"/>
                <a:gd name="T1" fmla="*/ 853 h 853"/>
                <a:gd name="T2" fmla="*/ 39 w 39"/>
                <a:gd name="T3" fmla="*/ 853 h 853"/>
                <a:gd name="T4" fmla="*/ 39 w 39"/>
                <a:gd name="T5" fmla="*/ 426 h 853"/>
                <a:gd name="T6" fmla="*/ 39 w 39"/>
                <a:gd name="T7" fmla="*/ 0 h 853"/>
                <a:gd name="T8" fmla="*/ 0 w 39"/>
                <a:gd name="T9" fmla="*/ 23 h 853"/>
                <a:gd name="T10" fmla="*/ 0 w 39"/>
                <a:gd name="T11" fmla="*/ 198 h 853"/>
                <a:gd name="T12" fmla="*/ 10 w 39"/>
                <a:gd name="T13" fmla="*/ 193 h 853"/>
                <a:gd name="T14" fmla="*/ 10 w 39"/>
                <a:gd name="T15" fmla="*/ 282 h 853"/>
                <a:gd name="T16" fmla="*/ 0 w 39"/>
                <a:gd name="T17" fmla="*/ 286 h 853"/>
                <a:gd name="T18" fmla="*/ 0 w 39"/>
                <a:gd name="T19" fmla="*/ 325 h 853"/>
                <a:gd name="T20" fmla="*/ 10 w 39"/>
                <a:gd name="T21" fmla="*/ 321 h 853"/>
                <a:gd name="T22" fmla="*/ 10 w 39"/>
                <a:gd name="T23" fmla="*/ 411 h 853"/>
                <a:gd name="T24" fmla="*/ 0 w 39"/>
                <a:gd name="T25" fmla="*/ 414 h 853"/>
                <a:gd name="T26" fmla="*/ 0 w 39"/>
                <a:gd name="T27" fmla="*/ 453 h 853"/>
                <a:gd name="T28" fmla="*/ 10 w 39"/>
                <a:gd name="T29" fmla="*/ 450 h 853"/>
                <a:gd name="T30" fmla="*/ 10 w 39"/>
                <a:gd name="T31" fmla="*/ 539 h 853"/>
                <a:gd name="T32" fmla="*/ 0 w 39"/>
                <a:gd name="T33" fmla="*/ 542 h 853"/>
                <a:gd name="T34" fmla="*/ 0 w 39"/>
                <a:gd name="T35" fmla="*/ 708 h 853"/>
                <a:gd name="T36" fmla="*/ 10 w 39"/>
                <a:gd name="T37" fmla="*/ 707 h 853"/>
                <a:gd name="T38" fmla="*/ 10 w 39"/>
                <a:gd name="T39" fmla="*/ 796 h 853"/>
                <a:gd name="T40" fmla="*/ 0 w 39"/>
                <a:gd name="T41" fmla="*/ 797 h 853"/>
                <a:gd name="T42" fmla="*/ 0 w 39"/>
                <a:gd name="T43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853">
                  <a:moveTo>
                    <a:pt x="0" y="853"/>
                  </a:moveTo>
                  <a:cubicBezTo>
                    <a:pt x="39" y="853"/>
                    <a:pt x="39" y="853"/>
                    <a:pt x="39" y="853"/>
                  </a:cubicBezTo>
                  <a:cubicBezTo>
                    <a:pt x="39" y="711"/>
                    <a:pt x="39" y="568"/>
                    <a:pt x="39" y="426"/>
                  </a:cubicBezTo>
                  <a:cubicBezTo>
                    <a:pt x="39" y="284"/>
                    <a:pt x="39" y="142"/>
                    <a:pt x="39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222"/>
                    <a:pt x="10" y="252"/>
                    <a:pt x="10" y="282"/>
                  </a:cubicBezTo>
                  <a:cubicBezTo>
                    <a:pt x="7" y="284"/>
                    <a:pt x="3" y="285"/>
                    <a:pt x="0" y="28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3" y="324"/>
                    <a:pt x="7" y="323"/>
                    <a:pt x="10" y="321"/>
                  </a:cubicBezTo>
                  <a:cubicBezTo>
                    <a:pt x="10" y="351"/>
                    <a:pt x="10" y="381"/>
                    <a:pt x="10" y="411"/>
                  </a:cubicBezTo>
                  <a:cubicBezTo>
                    <a:pt x="7" y="412"/>
                    <a:pt x="3" y="413"/>
                    <a:pt x="0" y="414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10" y="480"/>
                    <a:pt x="10" y="509"/>
                    <a:pt x="10" y="539"/>
                  </a:cubicBezTo>
                  <a:cubicBezTo>
                    <a:pt x="7" y="540"/>
                    <a:pt x="3" y="541"/>
                    <a:pt x="0" y="542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" y="707"/>
                    <a:pt x="7" y="707"/>
                    <a:pt x="10" y="707"/>
                  </a:cubicBezTo>
                  <a:cubicBezTo>
                    <a:pt x="10" y="737"/>
                    <a:pt x="10" y="767"/>
                    <a:pt x="10" y="796"/>
                  </a:cubicBezTo>
                  <a:cubicBezTo>
                    <a:pt x="7" y="796"/>
                    <a:pt x="3" y="797"/>
                    <a:pt x="0" y="797"/>
                  </a:cubicBezTo>
                  <a:lnTo>
                    <a:pt x="0" y="853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0" name="Freeform 335"/>
            <p:cNvSpPr>
              <a:spLocks/>
            </p:cNvSpPr>
            <p:nvPr/>
          </p:nvSpPr>
          <p:spPr bwMode="auto">
            <a:xfrm>
              <a:off x="2500" y="1753"/>
              <a:ext cx="30" cy="533"/>
            </a:xfrm>
            <a:custGeom>
              <a:avLst/>
              <a:gdLst>
                <a:gd name="T0" fmla="*/ 46 w 46"/>
                <a:gd name="T1" fmla="*/ 0 h 830"/>
                <a:gd name="T2" fmla="*/ 46 w 46"/>
                <a:gd name="T3" fmla="*/ 175 h 830"/>
                <a:gd name="T4" fmla="*/ 36 w 46"/>
                <a:gd name="T5" fmla="*/ 180 h 830"/>
                <a:gd name="T6" fmla="*/ 36 w 46"/>
                <a:gd name="T7" fmla="*/ 268 h 830"/>
                <a:gd name="T8" fmla="*/ 46 w 46"/>
                <a:gd name="T9" fmla="*/ 263 h 830"/>
                <a:gd name="T10" fmla="*/ 46 w 46"/>
                <a:gd name="T11" fmla="*/ 302 h 830"/>
                <a:gd name="T12" fmla="*/ 36 w 46"/>
                <a:gd name="T13" fmla="*/ 306 h 830"/>
                <a:gd name="T14" fmla="*/ 36 w 46"/>
                <a:gd name="T15" fmla="*/ 394 h 830"/>
                <a:gd name="T16" fmla="*/ 46 w 46"/>
                <a:gd name="T17" fmla="*/ 391 h 830"/>
                <a:gd name="T18" fmla="*/ 46 w 46"/>
                <a:gd name="T19" fmla="*/ 430 h 830"/>
                <a:gd name="T20" fmla="*/ 36 w 46"/>
                <a:gd name="T21" fmla="*/ 433 h 830"/>
                <a:gd name="T22" fmla="*/ 36 w 46"/>
                <a:gd name="T23" fmla="*/ 521 h 830"/>
                <a:gd name="T24" fmla="*/ 46 w 46"/>
                <a:gd name="T25" fmla="*/ 519 h 830"/>
                <a:gd name="T26" fmla="*/ 46 w 46"/>
                <a:gd name="T27" fmla="*/ 685 h 830"/>
                <a:gd name="T28" fmla="*/ 36 w 46"/>
                <a:gd name="T29" fmla="*/ 686 h 830"/>
                <a:gd name="T30" fmla="*/ 36 w 46"/>
                <a:gd name="T31" fmla="*/ 774 h 830"/>
                <a:gd name="T32" fmla="*/ 46 w 46"/>
                <a:gd name="T33" fmla="*/ 774 h 830"/>
                <a:gd name="T34" fmla="*/ 46 w 46"/>
                <a:gd name="T35" fmla="*/ 830 h 830"/>
                <a:gd name="T36" fmla="*/ 0 w 46"/>
                <a:gd name="T37" fmla="*/ 830 h 830"/>
                <a:gd name="T38" fmla="*/ 0 w 46"/>
                <a:gd name="T39" fmla="*/ 652 h 830"/>
                <a:gd name="T40" fmla="*/ 11 w 46"/>
                <a:gd name="T41" fmla="*/ 651 h 830"/>
                <a:gd name="T42" fmla="*/ 11 w 46"/>
                <a:gd name="T43" fmla="*/ 564 h 830"/>
                <a:gd name="T44" fmla="*/ 0 w 46"/>
                <a:gd name="T45" fmla="*/ 567 h 830"/>
                <a:gd name="T46" fmla="*/ 0 w 46"/>
                <a:gd name="T47" fmla="*/ 529 h 830"/>
                <a:gd name="T48" fmla="*/ 11 w 46"/>
                <a:gd name="T49" fmla="*/ 527 h 830"/>
                <a:gd name="T50" fmla="*/ 11 w 46"/>
                <a:gd name="T51" fmla="*/ 440 h 830"/>
                <a:gd name="T52" fmla="*/ 0 w 46"/>
                <a:gd name="T53" fmla="*/ 443 h 830"/>
                <a:gd name="T54" fmla="*/ 0 w 46"/>
                <a:gd name="T55" fmla="*/ 283 h 830"/>
                <a:gd name="T56" fmla="*/ 11 w 46"/>
                <a:gd name="T57" fmla="*/ 278 h 830"/>
                <a:gd name="T58" fmla="*/ 11 w 46"/>
                <a:gd name="T59" fmla="*/ 192 h 830"/>
                <a:gd name="T60" fmla="*/ 0 w 46"/>
                <a:gd name="T61" fmla="*/ 197 h 830"/>
                <a:gd name="T62" fmla="*/ 0 w 46"/>
                <a:gd name="T63" fmla="*/ 28 h 830"/>
                <a:gd name="T64" fmla="*/ 46 w 46"/>
                <a:gd name="T65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830">
                  <a:moveTo>
                    <a:pt x="46" y="0"/>
                  </a:moveTo>
                  <a:cubicBezTo>
                    <a:pt x="46" y="175"/>
                    <a:pt x="46" y="175"/>
                    <a:pt x="46" y="175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209"/>
                    <a:pt x="36" y="238"/>
                    <a:pt x="36" y="268"/>
                  </a:cubicBezTo>
                  <a:cubicBezTo>
                    <a:pt x="39" y="266"/>
                    <a:pt x="42" y="265"/>
                    <a:pt x="46" y="26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2" y="304"/>
                    <a:pt x="39" y="305"/>
                    <a:pt x="36" y="306"/>
                  </a:cubicBezTo>
                  <a:cubicBezTo>
                    <a:pt x="36" y="336"/>
                    <a:pt x="36" y="365"/>
                    <a:pt x="36" y="394"/>
                  </a:cubicBezTo>
                  <a:cubicBezTo>
                    <a:pt x="39" y="393"/>
                    <a:pt x="42" y="392"/>
                    <a:pt x="46" y="391"/>
                  </a:cubicBezTo>
                  <a:cubicBezTo>
                    <a:pt x="46" y="430"/>
                    <a:pt x="46" y="430"/>
                    <a:pt x="46" y="430"/>
                  </a:cubicBezTo>
                  <a:cubicBezTo>
                    <a:pt x="36" y="433"/>
                    <a:pt x="36" y="433"/>
                    <a:pt x="36" y="433"/>
                  </a:cubicBezTo>
                  <a:cubicBezTo>
                    <a:pt x="36" y="462"/>
                    <a:pt x="36" y="492"/>
                    <a:pt x="36" y="521"/>
                  </a:cubicBezTo>
                  <a:cubicBezTo>
                    <a:pt x="39" y="520"/>
                    <a:pt x="42" y="519"/>
                    <a:pt x="46" y="519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42" y="685"/>
                    <a:pt x="39" y="686"/>
                    <a:pt x="36" y="686"/>
                  </a:cubicBezTo>
                  <a:cubicBezTo>
                    <a:pt x="36" y="715"/>
                    <a:pt x="36" y="745"/>
                    <a:pt x="36" y="774"/>
                  </a:cubicBezTo>
                  <a:cubicBezTo>
                    <a:pt x="39" y="774"/>
                    <a:pt x="42" y="774"/>
                    <a:pt x="46" y="774"/>
                  </a:cubicBezTo>
                  <a:cubicBezTo>
                    <a:pt x="46" y="830"/>
                    <a:pt x="46" y="830"/>
                    <a:pt x="46" y="830"/>
                  </a:cubicBezTo>
                  <a:cubicBezTo>
                    <a:pt x="0" y="830"/>
                    <a:pt x="0" y="830"/>
                    <a:pt x="0" y="83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11" y="651"/>
                    <a:pt x="11" y="651"/>
                    <a:pt x="11" y="651"/>
                  </a:cubicBezTo>
                  <a:cubicBezTo>
                    <a:pt x="11" y="622"/>
                    <a:pt x="11" y="593"/>
                    <a:pt x="11" y="564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4" y="528"/>
                    <a:pt x="7" y="528"/>
                    <a:pt x="11" y="527"/>
                  </a:cubicBezTo>
                  <a:cubicBezTo>
                    <a:pt x="11" y="498"/>
                    <a:pt x="11" y="469"/>
                    <a:pt x="11" y="440"/>
                  </a:cubicBezTo>
                  <a:cubicBezTo>
                    <a:pt x="7" y="441"/>
                    <a:pt x="4" y="442"/>
                    <a:pt x="0" y="44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4" y="281"/>
                    <a:pt x="7" y="280"/>
                    <a:pt x="11" y="278"/>
                  </a:cubicBezTo>
                  <a:cubicBezTo>
                    <a:pt x="11" y="249"/>
                    <a:pt x="11" y="221"/>
                    <a:pt x="11" y="192"/>
                  </a:cubicBezTo>
                  <a:cubicBezTo>
                    <a:pt x="7" y="193"/>
                    <a:pt x="4" y="195"/>
                    <a:pt x="0" y="197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1" name="Freeform 336"/>
            <p:cNvSpPr>
              <a:spLocks/>
            </p:cNvSpPr>
            <p:nvPr/>
          </p:nvSpPr>
          <p:spPr bwMode="auto">
            <a:xfrm>
              <a:off x="2471" y="1771"/>
              <a:ext cx="29" cy="515"/>
            </a:xfrm>
            <a:custGeom>
              <a:avLst/>
              <a:gdLst>
                <a:gd name="T0" fmla="*/ 45 w 45"/>
                <a:gd name="T1" fmla="*/ 0 h 802"/>
                <a:gd name="T2" fmla="*/ 45 w 45"/>
                <a:gd name="T3" fmla="*/ 169 h 802"/>
                <a:gd name="T4" fmla="*/ 35 w 45"/>
                <a:gd name="T5" fmla="*/ 174 h 802"/>
                <a:gd name="T6" fmla="*/ 35 w 45"/>
                <a:gd name="T7" fmla="*/ 259 h 802"/>
                <a:gd name="T8" fmla="*/ 45 w 45"/>
                <a:gd name="T9" fmla="*/ 255 h 802"/>
                <a:gd name="T10" fmla="*/ 45 w 45"/>
                <a:gd name="T11" fmla="*/ 415 h 802"/>
                <a:gd name="T12" fmla="*/ 35 w 45"/>
                <a:gd name="T13" fmla="*/ 418 h 802"/>
                <a:gd name="T14" fmla="*/ 35 w 45"/>
                <a:gd name="T15" fmla="*/ 504 h 802"/>
                <a:gd name="T16" fmla="*/ 45 w 45"/>
                <a:gd name="T17" fmla="*/ 501 h 802"/>
                <a:gd name="T18" fmla="*/ 45 w 45"/>
                <a:gd name="T19" fmla="*/ 539 h 802"/>
                <a:gd name="T20" fmla="*/ 35 w 45"/>
                <a:gd name="T21" fmla="*/ 541 h 802"/>
                <a:gd name="T22" fmla="*/ 35 w 45"/>
                <a:gd name="T23" fmla="*/ 626 h 802"/>
                <a:gd name="T24" fmla="*/ 45 w 45"/>
                <a:gd name="T25" fmla="*/ 624 h 802"/>
                <a:gd name="T26" fmla="*/ 45 w 45"/>
                <a:gd name="T27" fmla="*/ 802 h 802"/>
                <a:gd name="T28" fmla="*/ 0 w 45"/>
                <a:gd name="T29" fmla="*/ 802 h 802"/>
                <a:gd name="T30" fmla="*/ 0 w 45"/>
                <a:gd name="T31" fmla="*/ 750 h 802"/>
                <a:gd name="T32" fmla="*/ 10 w 45"/>
                <a:gd name="T33" fmla="*/ 749 h 802"/>
                <a:gd name="T34" fmla="*/ 10 w 45"/>
                <a:gd name="T35" fmla="*/ 666 h 802"/>
                <a:gd name="T36" fmla="*/ 0 w 45"/>
                <a:gd name="T37" fmla="*/ 667 h 802"/>
                <a:gd name="T38" fmla="*/ 0 w 45"/>
                <a:gd name="T39" fmla="*/ 274 h 802"/>
                <a:gd name="T40" fmla="*/ 10 w 45"/>
                <a:gd name="T41" fmla="*/ 269 h 802"/>
                <a:gd name="T42" fmla="*/ 10 w 45"/>
                <a:gd name="T43" fmla="*/ 186 h 802"/>
                <a:gd name="T44" fmla="*/ 0 w 45"/>
                <a:gd name="T45" fmla="*/ 191 h 802"/>
                <a:gd name="T46" fmla="*/ 0 w 45"/>
                <a:gd name="T47" fmla="*/ 155 h 802"/>
                <a:gd name="T48" fmla="*/ 10 w 45"/>
                <a:gd name="T49" fmla="*/ 150 h 802"/>
                <a:gd name="T50" fmla="*/ 10 w 45"/>
                <a:gd name="T51" fmla="*/ 66 h 802"/>
                <a:gd name="T52" fmla="*/ 0 w 45"/>
                <a:gd name="T53" fmla="*/ 72 h 802"/>
                <a:gd name="T54" fmla="*/ 0 w 45"/>
                <a:gd name="T55" fmla="*/ 28 h 802"/>
                <a:gd name="T56" fmla="*/ 45 w 45"/>
                <a:gd name="T57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802">
                  <a:moveTo>
                    <a:pt x="45" y="0"/>
                  </a:moveTo>
                  <a:cubicBezTo>
                    <a:pt x="45" y="169"/>
                    <a:pt x="45" y="169"/>
                    <a:pt x="45" y="169"/>
                  </a:cubicBezTo>
                  <a:cubicBezTo>
                    <a:pt x="42" y="170"/>
                    <a:pt x="38" y="172"/>
                    <a:pt x="35" y="174"/>
                  </a:cubicBezTo>
                  <a:cubicBezTo>
                    <a:pt x="35" y="202"/>
                    <a:pt x="35" y="231"/>
                    <a:pt x="35" y="259"/>
                  </a:cubicBezTo>
                  <a:cubicBezTo>
                    <a:pt x="38" y="257"/>
                    <a:pt x="42" y="256"/>
                    <a:pt x="45" y="255"/>
                  </a:cubicBezTo>
                  <a:cubicBezTo>
                    <a:pt x="45" y="415"/>
                    <a:pt x="45" y="415"/>
                    <a:pt x="45" y="415"/>
                  </a:cubicBezTo>
                  <a:cubicBezTo>
                    <a:pt x="42" y="416"/>
                    <a:pt x="38" y="417"/>
                    <a:pt x="35" y="418"/>
                  </a:cubicBezTo>
                  <a:cubicBezTo>
                    <a:pt x="35" y="447"/>
                    <a:pt x="35" y="475"/>
                    <a:pt x="35" y="504"/>
                  </a:cubicBezTo>
                  <a:cubicBezTo>
                    <a:pt x="38" y="503"/>
                    <a:pt x="42" y="502"/>
                    <a:pt x="45" y="501"/>
                  </a:cubicBezTo>
                  <a:cubicBezTo>
                    <a:pt x="45" y="539"/>
                    <a:pt x="45" y="539"/>
                    <a:pt x="45" y="539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35" y="569"/>
                    <a:pt x="35" y="597"/>
                    <a:pt x="35" y="626"/>
                  </a:cubicBezTo>
                  <a:cubicBezTo>
                    <a:pt x="45" y="624"/>
                    <a:pt x="45" y="624"/>
                    <a:pt x="45" y="624"/>
                  </a:cubicBezTo>
                  <a:cubicBezTo>
                    <a:pt x="45" y="802"/>
                    <a:pt x="45" y="802"/>
                    <a:pt x="45" y="802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3" y="749"/>
                    <a:pt x="7" y="749"/>
                    <a:pt x="10" y="749"/>
                  </a:cubicBezTo>
                  <a:cubicBezTo>
                    <a:pt x="10" y="721"/>
                    <a:pt x="10" y="693"/>
                    <a:pt x="10" y="666"/>
                  </a:cubicBezTo>
                  <a:cubicBezTo>
                    <a:pt x="7" y="666"/>
                    <a:pt x="3" y="666"/>
                    <a:pt x="0" y="66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" y="272"/>
                    <a:pt x="7" y="271"/>
                    <a:pt x="10" y="269"/>
                  </a:cubicBezTo>
                  <a:cubicBezTo>
                    <a:pt x="10" y="242"/>
                    <a:pt x="10" y="214"/>
                    <a:pt x="10" y="18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22"/>
                    <a:pt x="10" y="94"/>
                    <a:pt x="10" y="66"/>
                  </a:cubicBezTo>
                  <a:cubicBezTo>
                    <a:pt x="7" y="68"/>
                    <a:pt x="3" y="70"/>
                    <a:pt x="0" y="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" y="19"/>
                    <a:pt x="30" y="10"/>
                    <a:pt x="45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2" name="Freeform 337"/>
            <p:cNvSpPr>
              <a:spLocks/>
            </p:cNvSpPr>
            <p:nvPr/>
          </p:nvSpPr>
          <p:spPr bwMode="auto">
            <a:xfrm>
              <a:off x="2441" y="1789"/>
              <a:ext cx="30" cy="497"/>
            </a:xfrm>
            <a:custGeom>
              <a:avLst/>
              <a:gdLst>
                <a:gd name="T0" fmla="*/ 46 w 46"/>
                <a:gd name="T1" fmla="*/ 0 h 774"/>
                <a:gd name="T2" fmla="*/ 46 w 46"/>
                <a:gd name="T3" fmla="*/ 44 h 774"/>
                <a:gd name="T4" fmla="*/ 35 w 46"/>
                <a:gd name="T5" fmla="*/ 50 h 774"/>
                <a:gd name="T6" fmla="*/ 35 w 46"/>
                <a:gd name="T7" fmla="*/ 132 h 774"/>
                <a:gd name="T8" fmla="*/ 46 w 46"/>
                <a:gd name="T9" fmla="*/ 127 h 774"/>
                <a:gd name="T10" fmla="*/ 46 w 46"/>
                <a:gd name="T11" fmla="*/ 163 h 774"/>
                <a:gd name="T12" fmla="*/ 35 w 46"/>
                <a:gd name="T13" fmla="*/ 168 h 774"/>
                <a:gd name="T14" fmla="*/ 35 w 46"/>
                <a:gd name="T15" fmla="*/ 250 h 774"/>
                <a:gd name="T16" fmla="*/ 46 w 46"/>
                <a:gd name="T17" fmla="*/ 246 h 774"/>
                <a:gd name="T18" fmla="*/ 46 w 46"/>
                <a:gd name="T19" fmla="*/ 639 h 774"/>
                <a:gd name="T20" fmla="*/ 35 w 46"/>
                <a:gd name="T21" fmla="*/ 640 h 774"/>
                <a:gd name="T22" fmla="*/ 35 w 46"/>
                <a:gd name="T23" fmla="*/ 722 h 774"/>
                <a:gd name="T24" fmla="*/ 46 w 46"/>
                <a:gd name="T25" fmla="*/ 722 h 774"/>
                <a:gd name="T26" fmla="*/ 46 w 46"/>
                <a:gd name="T27" fmla="*/ 774 h 774"/>
                <a:gd name="T28" fmla="*/ 46 w 46"/>
                <a:gd name="T29" fmla="*/ 774 h 774"/>
                <a:gd name="T30" fmla="*/ 0 w 46"/>
                <a:gd name="T31" fmla="*/ 774 h 774"/>
                <a:gd name="T32" fmla="*/ 0 w 46"/>
                <a:gd name="T33" fmla="*/ 609 h 774"/>
                <a:gd name="T34" fmla="*/ 10 w 46"/>
                <a:gd name="T35" fmla="*/ 607 h 774"/>
                <a:gd name="T36" fmla="*/ 10 w 46"/>
                <a:gd name="T37" fmla="*/ 527 h 774"/>
                <a:gd name="T38" fmla="*/ 0 w 46"/>
                <a:gd name="T39" fmla="*/ 529 h 774"/>
                <a:gd name="T40" fmla="*/ 0 w 46"/>
                <a:gd name="T41" fmla="*/ 379 h 774"/>
                <a:gd name="T42" fmla="*/ 10 w 46"/>
                <a:gd name="T43" fmla="*/ 376 h 774"/>
                <a:gd name="T44" fmla="*/ 10 w 46"/>
                <a:gd name="T45" fmla="*/ 296 h 774"/>
                <a:gd name="T46" fmla="*/ 0 w 46"/>
                <a:gd name="T47" fmla="*/ 300 h 774"/>
                <a:gd name="T48" fmla="*/ 0 w 46"/>
                <a:gd name="T49" fmla="*/ 29 h 774"/>
                <a:gd name="T50" fmla="*/ 46 w 46"/>
                <a:gd name="T51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774">
                  <a:moveTo>
                    <a:pt x="46" y="0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2" y="46"/>
                    <a:pt x="39" y="48"/>
                    <a:pt x="35" y="50"/>
                  </a:cubicBezTo>
                  <a:cubicBezTo>
                    <a:pt x="35" y="77"/>
                    <a:pt x="35" y="105"/>
                    <a:pt x="35" y="13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95"/>
                    <a:pt x="35" y="223"/>
                    <a:pt x="35" y="250"/>
                  </a:cubicBezTo>
                  <a:cubicBezTo>
                    <a:pt x="39" y="249"/>
                    <a:pt x="42" y="247"/>
                    <a:pt x="46" y="246"/>
                  </a:cubicBezTo>
                  <a:cubicBezTo>
                    <a:pt x="46" y="639"/>
                    <a:pt x="46" y="639"/>
                    <a:pt x="46" y="639"/>
                  </a:cubicBezTo>
                  <a:cubicBezTo>
                    <a:pt x="42" y="639"/>
                    <a:pt x="39" y="639"/>
                    <a:pt x="35" y="640"/>
                  </a:cubicBezTo>
                  <a:cubicBezTo>
                    <a:pt x="35" y="667"/>
                    <a:pt x="35" y="695"/>
                    <a:pt x="35" y="722"/>
                  </a:cubicBezTo>
                  <a:cubicBezTo>
                    <a:pt x="39" y="722"/>
                    <a:pt x="42" y="722"/>
                    <a:pt x="46" y="722"/>
                  </a:cubicBezTo>
                  <a:cubicBezTo>
                    <a:pt x="46" y="774"/>
                    <a:pt x="46" y="774"/>
                    <a:pt x="46" y="774"/>
                  </a:cubicBezTo>
                  <a:cubicBezTo>
                    <a:pt x="46" y="774"/>
                    <a:pt x="46" y="774"/>
                    <a:pt x="46" y="774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" y="607"/>
                    <a:pt x="10" y="607"/>
                    <a:pt x="10" y="607"/>
                  </a:cubicBezTo>
                  <a:cubicBezTo>
                    <a:pt x="10" y="581"/>
                    <a:pt x="10" y="554"/>
                    <a:pt x="10" y="527"/>
                  </a:cubicBezTo>
                  <a:cubicBezTo>
                    <a:pt x="7" y="528"/>
                    <a:pt x="4" y="528"/>
                    <a:pt x="0" y="52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4" y="378"/>
                    <a:pt x="7" y="377"/>
                    <a:pt x="10" y="376"/>
                  </a:cubicBezTo>
                  <a:cubicBezTo>
                    <a:pt x="10" y="349"/>
                    <a:pt x="10" y="323"/>
                    <a:pt x="10" y="296"/>
                  </a:cubicBezTo>
                  <a:cubicBezTo>
                    <a:pt x="7" y="297"/>
                    <a:pt x="4" y="298"/>
                    <a:pt x="0" y="30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3" name="Freeform 338"/>
            <p:cNvSpPr>
              <a:spLocks/>
            </p:cNvSpPr>
            <p:nvPr/>
          </p:nvSpPr>
          <p:spPr bwMode="auto">
            <a:xfrm>
              <a:off x="2413" y="1808"/>
              <a:ext cx="28" cy="478"/>
            </a:xfrm>
            <a:custGeom>
              <a:avLst/>
              <a:gdLst>
                <a:gd name="T0" fmla="*/ 45 w 45"/>
                <a:gd name="T1" fmla="*/ 0 h 745"/>
                <a:gd name="T2" fmla="*/ 45 w 45"/>
                <a:gd name="T3" fmla="*/ 271 h 745"/>
                <a:gd name="T4" fmla="*/ 35 w 45"/>
                <a:gd name="T5" fmla="*/ 275 h 745"/>
                <a:gd name="T6" fmla="*/ 35 w 45"/>
                <a:gd name="T7" fmla="*/ 354 h 745"/>
                <a:gd name="T8" fmla="*/ 45 w 45"/>
                <a:gd name="T9" fmla="*/ 350 h 745"/>
                <a:gd name="T10" fmla="*/ 45 w 45"/>
                <a:gd name="T11" fmla="*/ 500 h 745"/>
                <a:gd name="T12" fmla="*/ 35 w 45"/>
                <a:gd name="T13" fmla="*/ 502 h 745"/>
                <a:gd name="T14" fmla="*/ 35 w 45"/>
                <a:gd name="T15" fmla="*/ 581 h 745"/>
                <a:gd name="T16" fmla="*/ 45 w 45"/>
                <a:gd name="T17" fmla="*/ 580 h 745"/>
                <a:gd name="T18" fmla="*/ 45 w 45"/>
                <a:gd name="T19" fmla="*/ 745 h 745"/>
                <a:gd name="T20" fmla="*/ 0 w 45"/>
                <a:gd name="T21" fmla="*/ 745 h 745"/>
                <a:gd name="T22" fmla="*/ 0 w 45"/>
                <a:gd name="T23" fmla="*/ 696 h 745"/>
                <a:gd name="T24" fmla="*/ 10 w 45"/>
                <a:gd name="T25" fmla="*/ 696 h 745"/>
                <a:gd name="T26" fmla="*/ 10 w 45"/>
                <a:gd name="T27" fmla="*/ 618 h 745"/>
                <a:gd name="T28" fmla="*/ 0 w 45"/>
                <a:gd name="T29" fmla="*/ 619 h 745"/>
                <a:gd name="T30" fmla="*/ 0 w 45"/>
                <a:gd name="T31" fmla="*/ 586 h 745"/>
                <a:gd name="T32" fmla="*/ 10 w 45"/>
                <a:gd name="T33" fmla="*/ 585 h 745"/>
                <a:gd name="T34" fmla="*/ 10 w 45"/>
                <a:gd name="T35" fmla="*/ 507 h 745"/>
                <a:gd name="T36" fmla="*/ 0 w 45"/>
                <a:gd name="T37" fmla="*/ 509 h 745"/>
                <a:gd name="T38" fmla="*/ 0 w 45"/>
                <a:gd name="T39" fmla="*/ 476 h 745"/>
                <a:gd name="T40" fmla="*/ 10 w 45"/>
                <a:gd name="T41" fmla="*/ 473 h 745"/>
                <a:gd name="T42" fmla="*/ 10 w 45"/>
                <a:gd name="T43" fmla="*/ 396 h 745"/>
                <a:gd name="T44" fmla="*/ 0 w 45"/>
                <a:gd name="T45" fmla="*/ 399 h 745"/>
                <a:gd name="T46" fmla="*/ 0 w 45"/>
                <a:gd name="T47" fmla="*/ 365 h 745"/>
                <a:gd name="T48" fmla="*/ 10 w 45"/>
                <a:gd name="T49" fmla="*/ 362 h 745"/>
                <a:gd name="T50" fmla="*/ 10 w 45"/>
                <a:gd name="T51" fmla="*/ 284 h 745"/>
                <a:gd name="T52" fmla="*/ 0 w 45"/>
                <a:gd name="T53" fmla="*/ 289 h 745"/>
                <a:gd name="T54" fmla="*/ 0 w 45"/>
                <a:gd name="T55" fmla="*/ 255 h 745"/>
                <a:gd name="T56" fmla="*/ 10 w 45"/>
                <a:gd name="T57" fmla="*/ 251 h 745"/>
                <a:gd name="T58" fmla="*/ 10 w 45"/>
                <a:gd name="T59" fmla="*/ 173 h 745"/>
                <a:gd name="T60" fmla="*/ 0 w 45"/>
                <a:gd name="T61" fmla="*/ 178 h 745"/>
                <a:gd name="T62" fmla="*/ 0 w 45"/>
                <a:gd name="T63" fmla="*/ 145 h 745"/>
                <a:gd name="T64" fmla="*/ 10 w 45"/>
                <a:gd name="T65" fmla="*/ 139 h 745"/>
                <a:gd name="T66" fmla="*/ 10 w 45"/>
                <a:gd name="T67" fmla="*/ 62 h 745"/>
                <a:gd name="T68" fmla="*/ 0 w 45"/>
                <a:gd name="T69" fmla="*/ 68 h 745"/>
                <a:gd name="T70" fmla="*/ 0 w 45"/>
                <a:gd name="T71" fmla="*/ 28 h 745"/>
                <a:gd name="T72" fmla="*/ 45 w 45"/>
                <a:gd name="T7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745">
                  <a:moveTo>
                    <a:pt x="45" y="0"/>
                  </a:moveTo>
                  <a:cubicBezTo>
                    <a:pt x="45" y="271"/>
                    <a:pt x="45" y="271"/>
                    <a:pt x="45" y="271"/>
                  </a:cubicBezTo>
                  <a:cubicBezTo>
                    <a:pt x="42" y="272"/>
                    <a:pt x="38" y="273"/>
                    <a:pt x="35" y="275"/>
                  </a:cubicBezTo>
                  <a:cubicBezTo>
                    <a:pt x="35" y="301"/>
                    <a:pt x="35" y="328"/>
                    <a:pt x="35" y="354"/>
                  </a:cubicBezTo>
                  <a:cubicBezTo>
                    <a:pt x="38" y="353"/>
                    <a:pt x="42" y="352"/>
                    <a:pt x="45" y="350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42" y="501"/>
                    <a:pt x="38" y="501"/>
                    <a:pt x="35" y="502"/>
                  </a:cubicBezTo>
                  <a:cubicBezTo>
                    <a:pt x="35" y="528"/>
                    <a:pt x="35" y="555"/>
                    <a:pt x="35" y="581"/>
                  </a:cubicBezTo>
                  <a:cubicBezTo>
                    <a:pt x="45" y="580"/>
                    <a:pt x="45" y="580"/>
                    <a:pt x="45" y="580"/>
                  </a:cubicBezTo>
                  <a:cubicBezTo>
                    <a:pt x="45" y="745"/>
                    <a:pt x="45" y="745"/>
                    <a:pt x="45" y="745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3" y="696"/>
                    <a:pt x="6" y="696"/>
                    <a:pt x="10" y="696"/>
                  </a:cubicBezTo>
                  <a:cubicBezTo>
                    <a:pt x="10" y="670"/>
                    <a:pt x="10" y="644"/>
                    <a:pt x="10" y="618"/>
                  </a:cubicBezTo>
                  <a:cubicBezTo>
                    <a:pt x="6" y="619"/>
                    <a:pt x="3" y="619"/>
                    <a:pt x="0" y="619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10" y="585"/>
                    <a:pt x="10" y="585"/>
                    <a:pt x="10" y="585"/>
                  </a:cubicBezTo>
                  <a:cubicBezTo>
                    <a:pt x="10" y="559"/>
                    <a:pt x="10" y="533"/>
                    <a:pt x="10" y="507"/>
                  </a:cubicBezTo>
                  <a:cubicBezTo>
                    <a:pt x="6" y="508"/>
                    <a:pt x="3" y="508"/>
                    <a:pt x="0" y="509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3" y="475"/>
                    <a:pt x="6" y="474"/>
                    <a:pt x="10" y="473"/>
                  </a:cubicBezTo>
                  <a:cubicBezTo>
                    <a:pt x="10" y="447"/>
                    <a:pt x="10" y="422"/>
                    <a:pt x="10" y="396"/>
                  </a:cubicBezTo>
                  <a:cubicBezTo>
                    <a:pt x="6" y="397"/>
                    <a:pt x="3" y="398"/>
                    <a:pt x="0" y="399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10" y="362"/>
                    <a:pt x="10" y="362"/>
                    <a:pt x="10" y="362"/>
                  </a:cubicBezTo>
                  <a:cubicBezTo>
                    <a:pt x="10" y="336"/>
                    <a:pt x="10" y="310"/>
                    <a:pt x="10" y="284"/>
                  </a:cubicBezTo>
                  <a:cubicBezTo>
                    <a:pt x="6" y="286"/>
                    <a:pt x="3" y="287"/>
                    <a:pt x="0" y="289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10" y="225"/>
                    <a:pt x="10" y="199"/>
                    <a:pt x="10" y="17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" y="143"/>
                    <a:pt x="6" y="141"/>
                    <a:pt x="10" y="139"/>
                  </a:cubicBezTo>
                  <a:cubicBezTo>
                    <a:pt x="10" y="114"/>
                    <a:pt x="10" y="88"/>
                    <a:pt x="10" y="6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4" name="Freeform 339"/>
            <p:cNvSpPr>
              <a:spLocks/>
            </p:cNvSpPr>
            <p:nvPr/>
          </p:nvSpPr>
          <p:spPr bwMode="auto">
            <a:xfrm>
              <a:off x="2388" y="1826"/>
              <a:ext cx="25" cy="460"/>
            </a:xfrm>
            <a:custGeom>
              <a:avLst/>
              <a:gdLst>
                <a:gd name="T0" fmla="*/ 39 w 39"/>
                <a:gd name="T1" fmla="*/ 0 h 717"/>
                <a:gd name="T2" fmla="*/ 39 w 39"/>
                <a:gd name="T3" fmla="*/ 40 h 717"/>
                <a:gd name="T4" fmla="*/ 28 w 39"/>
                <a:gd name="T5" fmla="*/ 46 h 717"/>
                <a:gd name="T6" fmla="*/ 28 w 39"/>
                <a:gd name="T7" fmla="*/ 122 h 717"/>
                <a:gd name="T8" fmla="*/ 39 w 39"/>
                <a:gd name="T9" fmla="*/ 117 h 717"/>
                <a:gd name="T10" fmla="*/ 39 w 39"/>
                <a:gd name="T11" fmla="*/ 150 h 717"/>
                <a:gd name="T12" fmla="*/ 28 w 39"/>
                <a:gd name="T13" fmla="*/ 155 h 717"/>
                <a:gd name="T14" fmla="*/ 28 w 39"/>
                <a:gd name="T15" fmla="*/ 231 h 717"/>
                <a:gd name="T16" fmla="*/ 39 w 39"/>
                <a:gd name="T17" fmla="*/ 227 h 717"/>
                <a:gd name="T18" fmla="*/ 39 w 39"/>
                <a:gd name="T19" fmla="*/ 261 h 717"/>
                <a:gd name="T20" fmla="*/ 28 w 39"/>
                <a:gd name="T21" fmla="*/ 265 h 717"/>
                <a:gd name="T22" fmla="*/ 28 w 39"/>
                <a:gd name="T23" fmla="*/ 341 h 717"/>
                <a:gd name="T24" fmla="*/ 39 w 39"/>
                <a:gd name="T25" fmla="*/ 337 h 717"/>
                <a:gd name="T26" fmla="*/ 39 w 39"/>
                <a:gd name="T27" fmla="*/ 371 h 717"/>
                <a:gd name="T28" fmla="*/ 28 w 39"/>
                <a:gd name="T29" fmla="*/ 374 h 717"/>
                <a:gd name="T30" fmla="*/ 28 w 39"/>
                <a:gd name="T31" fmla="*/ 450 h 717"/>
                <a:gd name="T32" fmla="*/ 39 w 39"/>
                <a:gd name="T33" fmla="*/ 448 h 717"/>
                <a:gd name="T34" fmla="*/ 39 w 39"/>
                <a:gd name="T35" fmla="*/ 481 h 717"/>
                <a:gd name="T36" fmla="*/ 28 w 39"/>
                <a:gd name="T37" fmla="*/ 483 h 717"/>
                <a:gd name="T38" fmla="*/ 28 w 39"/>
                <a:gd name="T39" fmla="*/ 559 h 717"/>
                <a:gd name="T40" fmla="*/ 39 w 39"/>
                <a:gd name="T41" fmla="*/ 558 h 717"/>
                <a:gd name="T42" fmla="*/ 39 w 39"/>
                <a:gd name="T43" fmla="*/ 591 h 717"/>
                <a:gd name="T44" fmla="*/ 28 w 39"/>
                <a:gd name="T45" fmla="*/ 593 h 717"/>
                <a:gd name="T46" fmla="*/ 28 w 39"/>
                <a:gd name="T47" fmla="*/ 669 h 717"/>
                <a:gd name="T48" fmla="*/ 39 w 39"/>
                <a:gd name="T49" fmla="*/ 668 h 717"/>
                <a:gd name="T50" fmla="*/ 39 w 39"/>
                <a:gd name="T51" fmla="*/ 717 h 717"/>
                <a:gd name="T52" fmla="*/ 0 w 39"/>
                <a:gd name="T53" fmla="*/ 717 h 717"/>
                <a:gd name="T54" fmla="*/ 0 w 39"/>
                <a:gd name="T55" fmla="*/ 370 h 717"/>
                <a:gd name="T56" fmla="*/ 0 w 39"/>
                <a:gd name="T57" fmla="*/ 23 h 717"/>
                <a:gd name="T58" fmla="*/ 39 w 39"/>
                <a:gd name="T59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717">
                  <a:moveTo>
                    <a:pt x="39" y="0"/>
                  </a:moveTo>
                  <a:cubicBezTo>
                    <a:pt x="39" y="40"/>
                    <a:pt x="39" y="40"/>
                    <a:pt x="39" y="4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71"/>
                    <a:pt x="28" y="97"/>
                    <a:pt x="28" y="122"/>
                  </a:cubicBezTo>
                  <a:cubicBezTo>
                    <a:pt x="32" y="120"/>
                    <a:pt x="35" y="118"/>
                    <a:pt x="39" y="11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81"/>
                    <a:pt x="28" y="206"/>
                    <a:pt x="28" y="231"/>
                  </a:cubicBezTo>
                  <a:cubicBezTo>
                    <a:pt x="39" y="227"/>
                    <a:pt x="39" y="227"/>
                    <a:pt x="39" y="227"/>
                  </a:cubicBezTo>
                  <a:cubicBezTo>
                    <a:pt x="39" y="261"/>
                    <a:pt x="39" y="261"/>
                    <a:pt x="39" y="261"/>
                  </a:cubicBezTo>
                  <a:cubicBezTo>
                    <a:pt x="35" y="262"/>
                    <a:pt x="32" y="263"/>
                    <a:pt x="28" y="265"/>
                  </a:cubicBezTo>
                  <a:cubicBezTo>
                    <a:pt x="28" y="290"/>
                    <a:pt x="28" y="315"/>
                    <a:pt x="28" y="341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39" y="371"/>
                    <a:pt x="39" y="371"/>
                    <a:pt x="39" y="371"/>
                  </a:cubicBezTo>
                  <a:cubicBezTo>
                    <a:pt x="35" y="372"/>
                    <a:pt x="32" y="373"/>
                    <a:pt x="28" y="374"/>
                  </a:cubicBezTo>
                  <a:cubicBezTo>
                    <a:pt x="28" y="399"/>
                    <a:pt x="28" y="425"/>
                    <a:pt x="28" y="450"/>
                  </a:cubicBezTo>
                  <a:cubicBezTo>
                    <a:pt x="32" y="449"/>
                    <a:pt x="35" y="448"/>
                    <a:pt x="39" y="448"/>
                  </a:cubicBezTo>
                  <a:cubicBezTo>
                    <a:pt x="39" y="481"/>
                    <a:pt x="39" y="481"/>
                    <a:pt x="39" y="481"/>
                  </a:cubicBezTo>
                  <a:cubicBezTo>
                    <a:pt x="35" y="482"/>
                    <a:pt x="32" y="483"/>
                    <a:pt x="28" y="483"/>
                  </a:cubicBezTo>
                  <a:cubicBezTo>
                    <a:pt x="28" y="509"/>
                    <a:pt x="28" y="534"/>
                    <a:pt x="28" y="559"/>
                  </a:cubicBezTo>
                  <a:cubicBezTo>
                    <a:pt x="39" y="558"/>
                    <a:pt x="39" y="558"/>
                    <a:pt x="39" y="558"/>
                  </a:cubicBezTo>
                  <a:cubicBezTo>
                    <a:pt x="39" y="591"/>
                    <a:pt x="39" y="591"/>
                    <a:pt x="39" y="591"/>
                  </a:cubicBezTo>
                  <a:cubicBezTo>
                    <a:pt x="35" y="592"/>
                    <a:pt x="32" y="592"/>
                    <a:pt x="28" y="593"/>
                  </a:cubicBezTo>
                  <a:cubicBezTo>
                    <a:pt x="28" y="618"/>
                    <a:pt x="28" y="643"/>
                    <a:pt x="28" y="669"/>
                  </a:cubicBezTo>
                  <a:cubicBezTo>
                    <a:pt x="32" y="669"/>
                    <a:pt x="35" y="668"/>
                    <a:pt x="39" y="668"/>
                  </a:cubicBezTo>
                  <a:cubicBezTo>
                    <a:pt x="39" y="717"/>
                    <a:pt x="39" y="717"/>
                    <a:pt x="39" y="717"/>
                  </a:cubicBezTo>
                  <a:cubicBezTo>
                    <a:pt x="0" y="717"/>
                    <a:pt x="0" y="717"/>
                    <a:pt x="0" y="717"/>
                  </a:cubicBezTo>
                  <a:cubicBezTo>
                    <a:pt x="0" y="601"/>
                    <a:pt x="0" y="486"/>
                    <a:pt x="0" y="370"/>
                  </a:cubicBezTo>
                  <a:cubicBezTo>
                    <a:pt x="0" y="255"/>
                    <a:pt x="0" y="139"/>
                    <a:pt x="0" y="23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5" name="Freeform 340"/>
            <p:cNvSpPr>
              <a:spLocks/>
            </p:cNvSpPr>
            <p:nvPr/>
          </p:nvSpPr>
          <p:spPr bwMode="auto">
            <a:xfrm>
              <a:off x="2307" y="1879"/>
              <a:ext cx="18" cy="407"/>
            </a:xfrm>
            <a:custGeom>
              <a:avLst/>
              <a:gdLst>
                <a:gd name="T0" fmla="*/ 0 w 29"/>
                <a:gd name="T1" fmla="*/ 634 h 634"/>
                <a:gd name="T2" fmla="*/ 0 w 29"/>
                <a:gd name="T3" fmla="*/ 592 h 634"/>
                <a:gd name="T4" fmla="*/ 8 w 29"/>
                <a:gd name="T5" fmla="*/ 592 h 634"/>
                <a:gd name="T6" fmla="*/ 8 w 29"/>
                <a:gd name="T7" fmla="*/ 525 h 634"/>
                <a:gd name="T8" fmla="*/ 0 w 29"/>
                <a:gd name="T9" fmla="*/ 526 h 634"/>
                <a:gd name="T10" fmla="*/ 0 w 29"/>
                <a:gd name="T11" fmla="*/ 402 h 634"/>
                <a:gd name="T12" fmla="*/ 8 w 29"/>
                <a:gd name="T13" fmla="*/ 401 h 634"/>
                <a:gd name="T14" fmla="*/ 8 w 29"/>
                <a:gd name="T15" fmla="*/ 334 h 634"/>
                <a:gd name="T16" fmla="*/ 0 w 29"/>
                <a:gd name="T17" fmla="*/ 336 h 634"/>
                <a:gd name="T18" fmla="*/ 0 w 29"/>
                <a:gd name="T19" fmla="*/ 308 h 634"/>
                <a:gd name="T20" fmla="*/ 8 w 29"/>
                <a:gd name="T21" fmla="*/ 305 h 634"/>
                <a:gd name="T22" fmla="*/ 8 w 29"/>
                <a:gd name="T23" fmla="*/ 239 h 634"/>
                <a:gd name="T24" fmla="*/ 0 w 29"/>
                <a:gd name="T25" fmla="*/ 242 h 634"/>
                <a:gd name="T26" fmla="*/ 0 w 29"/>
                <a:gd name="T27" fmla="*/ 213 h 634"/>
                <a:gd name="T28" fmla="*/ 8 w 29"/>
                <a:gd name="T29" fmla="*/ 210 h 634"/>
                <a:gd name="T30" fmla="*/ 8 w 29"/>
                <a:gd name="T31" fmla="*/ 143 h 634"/>
                <a:gd name="T32" fmla="*/ 0 w 29"/>
                <a:gd name="T33" fmla="*/ 147 h 634"/>
                <a:gd name="T34" fmla="*/ 0 w 29"/>
                <a:gd name="T35" fmla="*/ 118 h 634"/>
                <a:gd name="T36" fmla="*/ 8 w 29"/>
                <a:gd name="T37" fmla="*/ 114 h 634"/>
                <a:gd name="T38" fmla="*/ 8 w 29"/>
                <a:gd name="T39" fmla="*/ 47 h 634"/>
                <a:gd name="T40" fmla="*/ 0 w 29"/>
                <a:gd name="T41" fmla="*/ 52 h 634"/>
                <a:gd name="T42" fmla="*/ 0 w 29"/>
                <a:gd name="T43" fmla="*/ 17 h 634"/>
                <a:gd name="T44" fmla="*/ 29 w 29"/>
                <a:gd name="T45" fmla="*/ 0 h 634"/>
                <a:gd name="T46" fmla="*/ 29 w 29"/>
                <a:gd name="T47" fmla="*/ 317 h 634"/>
                <a:gd name="T48" fmla="*/ 29 w 29"/>
                <a:gd name="T49" fmla="*/ 634 h 634"/>
                <a:gd name="T50" fmla="*/ 0 w 29"/>
                <a:gd name="T51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634">
                  <a:moveTo>
                    <a:pt x="0" y="634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3" y="592"/>
                    <a:pt x="6" y="592"/>
                    <a:pt x="8" y="592"/>
                  </a:cubicBezTo>
                  <a:cubicBezTo>
                    <a:pt x="8" y="570"/>
                    <a:pt x="8" y="547"/>
                    <a:pt x="8" y="525"/>
                  </a:cubicBezTo>
                  <a:cubicBezTo>
                    <a:pt x="6" y="525"/>
                    <a:pt x="3" y="526"/>
                    <a:pt x="0" y="52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" y="402"/>
                    <a:pt x="6" y="401"/>
                    <a:pt x="8" y="401"/>
                  </a:cubicBezTo>
                  <a:cubicBezTo>
                    <a:pt x="8" y="378"/>
                    <a:pt x="8" y="356"/>
                    <a:pt x="8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3" y="307"/>
                    <a:pt x="6" y="306"/>
                    <a:pt x="8" y="305"/>
                  </a:cubicBezTo>
                  <a:cubicBezTo>
                    <a:pt x="8" y="283"/>
                    <a:pt x="8" y="261"/>
                    <a:pt x="8" y="239"/>
                  </a:cubicBezTo>
                  <a:cubicBezTo>
                    <a:pt x="6" y="240"/>
                    <a:pt x="3" y="241"/>
                    <a:pt x="0" y="24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3" y="212"/>
                    <a:pt x="6" y="211"/>
                    <a:pt x="8" y="210"/>
                  </a:cubicBezTo>
                  <a:cubicBezTo>
                    <a:pt x="8" y="187"/>
                    <a:pt x="8" y="165"/>
                    <a:pt x="8" y="1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7"/>
                    <a:pt x="6" y="115"/>
                    <a:pt x="8" y="114"/>
                  </a:cubicBezTo>
                  <a:cubicBezTo>
                    <a:pt x="8" y="92"/>
                    <a:pt x="8" y="70"/>
                    <a:pt x="8" y="47"/>
                  </a:cubicBezTo>
                  <a:cubicBezTo>
                    <a:pt x="6" y="49"/>
                    <a:pt x="3" y="50"/>
                    <a:pt x="0" y="5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05"/>
                    <a:pt x="29" y="211"/>
                    <a:pt x="29" y="317"/>
                  </a:cubicBezTo>
                  <a:cubicBezTo>
                    <a:pt x="29" y="422"/>
                    <a:pt x="29" y="528"/>
                    <a:pt x="29" y="634"/>
                  </a:cubicBezTo>
                  <a:cubicBezTo>
                    <a:pt x="0" y="634"/>
                    <a:pt x="0" y="634"/>
                    <a:pt x="0" y="634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6" name="Freeform 341"/>
            <p:cNvSpPr>
              <a:spLocks/>
            </p:cNvSpPr>
            <p:nvPr/>
          </p:nvSpPr>
          <p:spPr bwMode="auto">
            <a:xfrm>
              <a:off x="2325" y="1879"/>
              <a:ext cx="63" cy="407"/>
            </a:xfrm>
            <a:custGeom>
              <a:avLst/>
              <a:gdLst>
                <a:gd name="T0" fmla="*/ 97 w 97"/>
                <a:gd name="T1" fmla="*/ 45 h 634"/>
                <a:gd name="T2" fmla="*/ 49 w 97"/>
                <a:gd name="T3" fmla="*/ 22 h 634"/>
                <a:gd name="T4" fmla="*/ 0 w 97"/>
                <a:gd name="T5" fmla="*/ 0 h 634"/>
                <a:gd name="T6" fmla="*/ 0 w 97"/>
                <a:gd name="T7" fmla="*/ 317 h 634"/>
                <a:gd name="T8" fmla="*/ 0 w 97"/>
                <a:gd name="T9" fmla="*/ 634 h 634"/>
                <a:gd name="T10" fmla="*/ 49 w 97"/>
                <a:gd name="T11" fmla="*/ 634 h 634"/>
                <a:gd name="T12" fmla="*/ 97 w 97"/>
                <a:gd name="T13" fmla="*/ 634 h 634"/>
                <a:gd name="T14" fmla="*/ 97 w 97"/>
                <a:gd name="T15" fmla="*/ 339 h 634"/>
                <a:gd name="T16" fmla="*/ 97 w 97"/>
                <a:gd name="T17" fmla="*/ 45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634">
                  <a:moveTo>
                    <a:pt x="97" y="45"/>
                  </a:moveTo>
                  <a:cubicBezTo>
                    <a:pt x="81" y="37"/>
                    <a:pt x="65" y="30"/>
                    <a:pt x="49" y="22"/>
                  </a:cubicBezTo>
                  <a:cubicBezTo>
                    <a:pt x="32" y="15"/>
                    <a:pt x="16" y="7"/>
                    <a:pt x="0" y="0"/>
                  </a:cubicBezTo>
                  <a:cubicBezTo>
                    <a:pt x="0" y="105"/>
                    <a:pt x="0" y="211"/>
                    <a:pt x="0" y="317"/>
                  </a:cubicBezTo>
                  <a:cubicBezTo>
                    <a:pt x="0" y="422"/>
                    <a:pt x="0" y="528"/>
                    <a:pt x="0" y="634"/>
                  </a:cubicBezTo>
                  <a:cubicBezTo>
                    <a:pt x="16" y="634"/>
                    <a:pt x="32" y="634"/>
                    <a:pt x="49" y="634"/>
                  </a:cubicBezTo>
                  <a:cubicBezTo>
                    <a:pt x="65" y="634"/>
                    <a:pt x="81" y="634"/>
                    <a:pt x="97" y="634"/>
                  </a:cubicBezTo>
                  <a:cubicBezTo>
                    <a:pt x="97" y="536"/>
                    <a:pt x="97" y="437"/>
                    <a:pt x="97" y="339"/>
                  </a:cubicBezTo>
                  <a:cubicBezTo>
                    <a:pt x="97" y="241"/>
                    <a:pt x="97" y="143"/>
                    <a:pt x="97" y="45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7" name="Freeform 342"/>
            <p:cNvSpPr>
              <a:spLocks/>
            </p:cNvSpPr>
            <p:nvPr/>
          </p:nvSpPr>
          <p:spPr bwMode="auto">
            <a:xfrm>
              <a:off x="2285" y="1890"/>
              <a:ext cx="22" cy="396"/>
            </a:xfrm>
            <a:custGeom>
              <a:avLst/>
              <a:gdLst>
                <a:gd name="T0" fmla="*/ 33 w 33"/>
                <a:gd name="T1" fmla="*/ 0 h 617"/>
                <a:gd name="T2" fmla="*/ 33 w 33"/>
                <a:gd name="T3" fmla="*/ 35 h 617"/>
                <a:gd name="T4" fmla="*/ 26 w 33"/>
                <a:gd name="T5" fmla="*/ 39 h 617"/>
                <a:gd name="T6" fmla="*/ 26 w 33"/>
                <a:gd name="T7" fmla="*/ 105 h 617"/>
                <a:gd name="T8" fmla="*/ 33 w 33"/>
                <a:gd name="T9" fmla="*/ 101 h 617"/>
                <a:gd name="T10" fmla="*/ 33 w 33"/>
                <a:gd name="T11" fmla="*/ 130 h 617"/>
                <a:gd name="T12" fmla="*/ 26 w 33"/>
                <a:gd name="T13" fmla="*/ 133 h 617"/>
                <a:gd name="T14" fmla="*/ 26 w 33"/>
                <a:gd name="T15" fmla="*/ 199 h 617"/>
                <a:gd name="T16" fmla="*/ 33 w 33"/>
                <a:gd name="T17" fmla="*/ 196 h 617"/>
                <a:gd name="T18" fmla="*/ 33 w 33"/>
                <a:gd name="T19" fmla="*/ 225 h 617"/>
                <a:gd name="T20" fmla="*/ 26 w 33"/>
                <a:gd name="T21" fmla="*/ 228 h 617"/>
                <a:gd name="T22" fmla="*/ 26 w 33"/>
                <a:gd name="T23" fmla="*/ 293 h 617"/>
                <a:gd name="T24" fmla="*/ 33 w 33"/>
                <a:gd name="T25" fmla="*/ 291 h 617"/>
                <a:gd name="T26" fmla="*/ 33 w 33"/>
                <a:gd name="T27" fmla="*/ 319 h 617"/>
                <a:gd name="T28" fmla="*/ 26 w 33"/>
                <a:gd name="T29" fmla="*/ 322 h 617"/>
                <a:gd name="T30" fmla="*/ 26 w 33"/>
                <a:gd name="T31" fmla="*/ 387 h 617"/>
                <a:gd name="T32" fmla="*/ 33 w 33"/>
                <a:gd name="T33" fmla="*/ 385 h 617"/>
                <a:gd name="T34" fmla="*/ 33 w 33"/>
                <a:gd name="T35" fmla="*/ 509 h 617"/>
                <a:gd name="T36" fmla="*/ 26 w 33"/>
                <a:gd name="T37" fmla="*/ 510 h 617"/>
                <a:gd name="T38" fmla="*/ 26 w 33"/>
                <a:gd name="T39" fmla="*/ 575 h 617"/>
                <a:gd name="T40" fmla="*/ 33 w 33"/>
                <a:gd name="T41" fmla="*/ 575 h 617"/>
                <a:gd name="T42" fmla="*/ 33 w 33"/>
                <a:gd name="T43" fmla="*/ 617 h 617"/>
                <a:gd name="T44" fmla="*/ 0 w 33"/>
                <a:gd name="T45" fmla="*/ 617 h 617"/>
                <a:gd name="T46" fmla="*/ 0 w 33"/>
                <a:gd name="T47" fmla="*/ 576 h 617"/>
                <a:gd name="T48" fmla="*/ 7 w 33"/>
                <a:gd name="T49" fmla="*/ 576 h 617"/>
                <a:gd name="T50" fmla="*/ 7 w 33"/>
                <a:gd name="T51" fmla="*/ 512 h 617"/>
                <a:gd name="T52" fmla="*/ 0 w 33"/>
                <a:gd name="T53" fmla="*/ 513 h 617"/>
                <a:gd name="T54" fmla="*/ 0 w 33"/>
                <a:gd name="T55" fmla="*/ 393 h 617"/>
                <a:gd name="T56" fmla="*/ 7 w 33"/>
                <a:gd name="T57" fmla="*/ 391 h 617"/>
                <a:gd name="T58" fmla="*/ 7 w 33"/>
                <a:gd name="T59" fmla="*/ 327 h 617"/>
                <a:gd name="T60" fmla="*/ 0 w 33"/>
                <a:gd name="T61" fmla="*/ 329 h 617"/>
                <a:gd name="T62" fmla="*/ 0 w 33"/>
                <a:gd name="T63" fmla="*/ 210 h 617"/>
                <a:gd name="T64" fmla="*/ 7 w 33"/>
                <a:gd name="T65" fmla="*/ 207 h 617"/>
                <a:gd name="T66" fmla="*/ 7 w 33"/>
                <a:gd name="T67" fmla="*/ 142 h 617"/>
                <a:gd name="T68" fmla="*/ 0 w 33"/>
                <a:gd name="T69" fmla="*/ 146 h 617"/>
                <a:gd name="T70" fmla="*/ 0 w 33"/>
                <a:gd name="T71" fmla="*/ 21 h 617"/>
                <a:gd name="T72" fmla="*/ 33 w 33"/>
                <a:gd name="T73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617">
                  <a:moveTo>
                    <a:pt x="33" y="0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1" y="36"/>
                    <a:pt x="28" y="38"/>
                    <a:pt x="26" y="39"/>
                  </a:cubicBezTo>
                  <a:cubicBezTo>
                    <a:pt x="26" y="61"/>
                    <a:pt x="26" y="83"/>
                    <a:pt x="26" y="105"/>
                  </a:cubicBezTo>
                  <a:cubicBezTo>
                    <a:pt x="28" y="104"/>
                    <a:pt x="31" y="102"/>
                    <a:pt x="33" y="10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6" y="155"/>
                    <a:pt x="26" y="177"/>
                    <a:pt x="26" y="199"/>
                  </a:cubicBezTo>
                  <a:cubicBezTo>
                    <a:pt x="28" y="198"/>
                    <a:pt x="31" y="197"/>
                    <a:pt x="33" y="19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1" y="226"/>
                    <a:pt x="28" y="227"/>
                    <a:pt x="26" y="228"/>
                  </a:cubicBezTo>
                  <a:cubicBezTo>
                    <a:pt x="26" y="249"/>
                    <a:pt x="26" y="271"/>
                    <a:pt x="26" y="293"/>
                  </a:cubicBezTo>
                  <a:cubicBezTo>
                    <a:pt x="28" y="292"/>
                    <a:pt x="31" y="291"/>
                    <a:pt x="33" y="291"/>
                  </a:cubicBezTo>
                  <a:cubicBezTo>
                    <a:pt x="33" y="319"/>
                    <a:pt x="33" y="319"/>
                    <a:pt x="33" y="319"/>
                  </a:cubicBezTo>
                  <a:cubicBezTo>
                    <a:pt x="26" y="322"/>
                    <a:pt x="26" y="322"/>
                    <a:pt x="26" y="322"/>
                  </a:cubicBezTo>
                  <a:cubicBezTo>
                    <a:pt x="26" y="344"/>
                    <a:pt x="26" y="365"/>
                    <a:pt x="26" y="387"/>
                  </a:cubicBezTo>
                  <a:cubicBezTo>
                    <a:pt x="28" y="387"/>
                    <a:pt x="31" y="386"/>
                    <a:pt x="33" y="385"/>
                  </a:cubicBezTo>
                  <a:cubicBezTo>
                    <a:pt x="33" y="509"/>
                    <a:pt x="33" y="509"/>
                    <a:pt x="33" y="509"/>
                  </a:cubicBezTo>
                  <a:cubicBezTo>
                    <a:pt x="31" y="509"/>
                    <a:pt x="28" y="510"/>
                    <a:pt x="26" y="510"/>
                  </a:cubicBezTo>
                  <a:cubicBezTo>
                    <a:pt x="26" y="532"/>
                    <a:pt x="26" y="554"/>
                    <a:pt x="26" y="575"/>
                  </a:cubicBezTo>
                  <a:cubicBezTo>
                    <a:pt x="28" y="575"/>
                    <a:pt x="31" y="575"/>
                    <a:pt x="33" y="575"/>
                  </a:cubicBezTo>
                  <a:cubicBezTo>
                    <a:pt x="33" y="617"/>
                    <a:pt x="33" y="617"/>
                    <a:pt x="33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2" y="576"/>
                    <a:pt x="5" y="576"/>
                    <a:pt x="7" y="576"/>
                  </a:cubicBezTo>
                  <a:cubicBezTo>
                    <a:pt x="7" y="555"/>
                    <a:pt x="7" y="533"/>
                    <a:pt x="7" y="512"/>
                  </a:cubicBezTo>
                  <a:cubicBezTo>
                    <a:pt x="5" y="512"/>
                    <a:pt x="2" y="512"/>
                    <a:pt x="0" y="513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2" y="393"/>
                    <a:pt x="5" y="392"/>
                    <a:pt x="7" y="391"/>
                  </a:cubicBezTo>
                  <a:cubicBezTo>
                    <a:pt x="7" y="370"/>
                    <a:pt x="7" y="349"/>
                    <a:pt x="7" y="327"/>
                  </a:cubicBezTo>
                  <a:cubicBezTo>
                    <a:pt x="5" y="328"/>
                    <a:pt x="2" y="329"/>
                    <a:pt x="0" y="32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2" y="209"/>
                    <a:pt x="5" y="208"/>
                    <a:pt x="7" y="207"/>
                  </a:cubicBezTo>
                  <a:cubicBezTo>
                    <a:pt x="7" y="185"/>
                    <a:pt x="7" y="164"/>
                    <a:pt x="7" y="142"/>
                  </a:cubicBezTo>
                  <a:cubicBezTo>
                    <a:pt x="5" y="144"/>
                    <a:pt x="2" y="145"/>
                    <a:pt x="0" y="146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8" name="Freeform 343"/>
            <p:cNvSpPr>
              <a:spLocks/>
            </p:cNvSpPr>
            <p:nvPr/>
          </p:nvSpPr>
          <p:spPr bwMode="auto">
            <a:xfrm>
              <a:off x="2263" y="1904"/>
              <a:ext cx="22" cy="382"/>
            </a:xfrm>
            <a:custGeom>
              <a:avLst/>
              <a:gdLst>
                <a:gd name="T0" fmla="*/ 34 w 34"/>
                <a:gd name="T1" fmla="*/ 0 h 596"/>
                <a:gd name="T2" fmla="*/ 34 w 34"/>
                <a:gd name="T3" fmla="*/ 125 h 596"/>
                <a:gd name="T4" fmla="*/ 26 w 34"/>
                <a:gd name="T5" fmla="*/ 129 h 596"/>
                <a:gd name="T6" fmla="*/ 26 w 34"/>
                <a:gd name="T7" fmla="*/ 192 h 596"/>
                <a:gd name="T8" fmla="*/ 34 w 34"/>
                <a:gd name="T9" fmla="*/ 189 h 596"/>
                <a:gd name="T10" fmla="*/ 34 w 34"/>
                <a:gd name="T11" fmla="*/ 308 h 596"/>
                <a:gd name="T12" fmla="*/ 26 w 34"/>
                <a:gd name="T13" fmla="*/ 311 h 596"/>
                <a:gd name="T14" fmla="*/ 26 w 34"/>
                <a:gd name="T15" fmla="*/ 374 h 596"/>
                <a:gd name="T16" fmla="*/ 34 w 34"/>
                <a:gd name="T17" fmla="*/ 372 h 596"/>
                <a:gd name="T18" fmla="*/ 34 w 34"/>
                <a:gd name="T19" fmla="*/ 492 h 596"/>
                <a:gd name="T20" fmla="*/ 26 w 34"/>
                <a:gd name="T21" fmla="*/ 492 h 596"/>
                <a:gd name="T22" fmla="*/ 26 w 34"/>
                <a:gd name="T23" fmla="*/ 556 h 596"/>
                <a:gd name="T24" fmla="*/ 34 w 34"/>
                <a:gd name="T25" fmla="*/ 555 h 596"/>
                <a:gd name="T26" fmla="*/ 34 w 34"/>
                <a:gd name="T27" fmla="*/ 596 h 596"/>
                <a:gd name="T28" fmla="*/ 0 w 34"/>
                <a:gd name="T29" fmla="*/ 596 h 596"/>
                <a:gd name="T30" fmla="*/ 0 w 34"/>
                <a:gd name="T31" fmla="*/ 380 h 596"/>
                <a:gd name="T32" fmla="*/ 7 w 34"/>
                <a:gd name="T33" fmla="*/ 378 h 596"/>
                <a:gd name="T34" fmla="*/ 7 w 34"/>
                <a:gd name="T35" fmla="*/ 316 h 596"/>
                <a:gd name="T36" fmla="*/ 0 w 34"/>
                <a:gd name="T37" fmla="*/ 318 h 596"/>
                <a:gd name="T38" fmla="*/ 0 w 34"/>
                <a:gd name="T39" fmla="*/ 292 h 596"/>
                <a:gd name="T40" fmla="*/ 7 w 34"/>
                <a:gd name="T41" fmla="*/ 289 h 596"/>
                <a:gd name="T42" fmla="*/ 7 w 34"/>
                <a:gd name="T43" fmla="*/ 227 h 596"/>
                <a:gd name="T44" fmla="*/ 0 w 34"/>
                <a:gd name="T45" fmla="*/ 230 h 596"/>
                <a:gd name="T46" fmla="*/ 0 w 34"/>
                <a:gd name="T47" fmla="*/ 115 h 596"/>
                <a:gd name="T48" fmla="*/ 7 w 34"/>
                <a:gd name="T49" fmla="*/ 111 h 596"/>
                <a:gd name="T50" fmla="*/ 7 w 34"/>
                <a:gd name="T51" fmla="*/ 49 h 596"/>
                <a:gd name="T52" fmla="*/ 0 w 34"/>
                <a:gd name="T53" fmla="*/ 53 h 596"/>
                <a:gd name="T54" fmla="*/ 0 w 34"/>
                <a:gd name="T55" fmla="*/ 21 h 596"/>
                <a:gd name="T56" fmla="*/ 34 w 34"/>
                <a:gd name="T57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596">
                  <a:moveTo>
                    <a:pt x="34" y="0"/>
                  </a:moveTo>
                  <a:cubicBezTo>
                    <a:pt x="34" y="125"/>
                    <a:pt x="34" y="125"/>
                    <a:pt x="34" y="125"/>
                  </a:cubicBezTo>
                  <a:cubicBezTo>
                    <a:pt x="31" y="126"/>
                    <a:pt x="28" y="128"/>
                    <a:pt x="26" y="129"/>
                  </a:cubicBezTo>
                  <a:cubicBezTo>
                    <a:pt x="26" y="150"/>
                    <a:pt x="26" y="171"/>
                    <a:pt x="26" y="192"/>
                  </a:cubicBezTo>
                  <a:cubicBezTo>
                    <a:pt x="28" y="191"/>
                    <a:pt x="31" y="190"/>
                    <a:pt x="34" y="189"/>
                  </a:cubicBezTo>
                  <a:cubicBezTo>
                    <a:pt x="34" y="308"/>
                    <a:pt x="34" y="308"/>
                    <a:pt x="34" y="308"/>
                  </a:cubicBezTo>
                  <a:cubicBezTo>
                    <a:pt x="31" y="309"/>
                    <a:pt x="28" y="310"/>
                    <a:pt x="26" y="311"/>
                  </a:cubicBezTo>
                  <a:cubicBezTo>
                    <a:pt x="26" y="332"/>
                    <a:pt x="26" y="353"/>
                    <a:pt x="26" y="374"/>
                  </a:cubicBezTo>
                  <a:cubicBezTo>
                    <a:pt x="28" y="373"/>
                    <a:pt x="31" y="373"/>
                    <a:pt x="34" y="372"/>
                  </a:cubicBezTo>
                  <a:cubicBezTo>
                    <a:pt x="34" y="492"/>
                    <a:pt x="34" y="492"/>
                    <a:pt x="34" y="492"/>
                  </a:cubicBezTo>
                  <a:cubicBezTo>
                    <a:pt x="31" y="492"/>
                    <a:pt x="28" y="492"/>
                    <a:pt x="26" y="492"/>
                  </a:cubicBezTo>
                  <a:cubicBezTo>
                    <a:pt x="26" y="514"/>
                    <a:pt x="26" y="535"/>
                    <a:pt x="26" y="556"/>
                  </a:cubicBezTo>
                  <a:cubicBezTo>
                    <a:pt x="28" y="556"/>
                    <a:pt x="31" y="556"/>
                    <a:pt x="34" y="555"/>
                  </a:cubicBezTo>
                  <a:cubicBezTo>
                    <a:pt x="34" y="596"/>
                    <a:pt x="34" y="596"/>
                    <a:pt x="34" y="596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379"/>
                    <a:pt x="5" y="379"/>
                    <a:pt x="7" y="378"/>
                  </a:cubicBezTo>
                  <a:cubicBezTo>
                    <a:pt x="7" y="358"/>
                    <a:pt x="7" y="337"/>
                    <a:pt x="7" y="316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1"/>
                    <a:pt x="5" y="290"/>
                    <a:pt x="7" y="289"/>
                  </a:cubicBezTo>
                  <a:cubicBezTo>
                    <a:pt x="7" y="268"/>
                    <a:pt x="7" y="248"/>
                    <a:pt x="7" y="227"/>
                  </a:cubicBezTo>
                  <a:cubicBezTo>
                    <a:pt x="5" y="228"/>
                    <a:pt x="2" y="229"/>
                    <a:pt x="0" y="23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90"/>
                    <a:pt x="7" y="70"/>
                    <a:pt x="7" y="49"/>
                  </a:cubicBezTo>
                  <a:cubicBezTo>
                    <a:pt x="5" y="50"/>
                    <a:pt x="2" y="52"/>
                    <a:pt x="0" y="53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9" name="Freeform 344"/>
            <p:cNvSpPr>
              <a:spLocks/>
            </p:cNvSpPr>
            <p:nvPr/>
          </p:nvSpPr>
          <p:spPr bwMode="auto">
            <a:xfrm>
              <a:off x="2242" y="1917"/>
              <a:ext cx="21" cy="369"/>
            </a:xfrm>
            <a:custGeom>
              <a:avLst/>
              <a:gdLst>
                <a:gd name="T0" fmla="*/ 34 w 34"/>
                <a:gd name="T1" fmla="*/ 0 h 575"/>
                <a:gd name="T2" fmla="*/ 34 w 34"/>
                <a:gd name="T3" fmla="*/ 32 h 575"/>
                <a:gd name="T4" fmla="*/ 26 w 34"/>
                <a:gd name="T5" fmla="*/ 37 h 575"/>
                <a:gd name="T6" fmla="*/ 26 w 34"/>
                <a:gd name="T7" fmla="*/ 98 h 575"/>
                <a:gd name="T8" fmla="*/ 34 w 34"/>
                <a:gd name="T9" fmla="*/ 94 h 575"/>
                <a:gd name="T10" fmla="*/ 34 w 34"/>
                <a:gd name="T11" fmla="*/ 209 h 575"/>
                <a:gd name="T12" fmla="*/ 26 w 34"/>
                <a:gd name="T13" fmla="*/ 212 h 575"/>
                <a:gd name="T14" fmla="*/ 26 w 34"/>
                <a:gd name="T15" fmla="*/ 273 h 575"/>
                <a:gd name="T16" fmla="*/ 34 w 34"/>
                <a:gd name="T17" fmla="*/ 271 h 575"/>
                <a:gd name="T18" fmla="*/ 34 w 34"/>
                <a:gd name="T19" fmla="*/ 297 h 575"/>
                <a:gd name="T20" fmla="*/ 26 w 34"/>
                <a:gd name="T21" fmla="*/ 300 h 575"/>
                <a:gd name="T22" fmla="*/ 26 w 34"/>
                <a:gd name="T23" fmla="*/ 361 h 575"/>
                <a:gd name="T24" fmla="*/ 34 w 34"/>
                <a:gd name="T25" fmla="*/ 359 h 575"/>
                <a:gd name="T26" fmla="*/ 34 w 34"/>
                <a:gd name="T27" fmla="*/ 575 h 575"/>
                <a:gd name="T28" fmla="*/ 34 w 34"/>
                <a:gd name="T29" fmla="*/ 575 h 575"/>
                <a:gd name="T30" fmla="*/ 0 w 34"/>
                <a:gd name="T31" fmla="*/ 575 h 575"/>
                <a:gd name="T32" fmla="*/ 0 w 34"/>
                <a:gd name="T33" fmla="*/ 537 h 575"/>
                <a:gd name="T34" fmla="*/ 7 w 34"/>
                <a:gd name="T35" fmla="*/ 537 h 575"/>
                <a:gd name="T36" fmla="*/ 7 w 34"/>
                <a:gd name="T37" fmla="*/ 477 h 575"/>
                <a:gd name="T38" fmla="*/ 0 w 34"/>
                <a:gd name="T39" fmla="*/ 478 h 575"/>
                <a:gd name="T40" fmla="*/ 0 w 34"/>
                <a:gd name="T41" fmla="*/ 452 h 575"/>
                <a:gd name="T42" fmla="*/ 7 w 34"/>
                <a:gd name="T43" fmla="*/ 451 h 575"/>
                <a:gd name="T44" fmla="*/ 7 w 34"/>
                <a:gd name="T45" fmla="*/ 391 h 575"/>
                <a:gd name="T46" fmla="*/ 0 w 34"/>
                <a:gd name="T47" fmla="*/ 393 h 575"/>
                <a:gd name="T48" fmla="*/ 0 w 34"/>
                <a:gd name="T49" fmla="*/ 367 h 575"/>
                <a:gd name="T50" fmla="*/ 7 w 34"/>
                <a:gd name="T51" fmla="*/ 365 h 575"/>
                <a:gd name="T52" fmla="*/ 7 w 34"/>
                <a:gd name="T53" fmla="*/ 305 h 575"/>
                <a:gd name="T54" fmla="*/ 0 w 34"/>
                <a:gd name="T55" fmla="*/ 308 h 575"/>
                <a:gd name="T56" fmla="*/ 0 w 34"/>
                <a:gd name="T57" fmla="*/ 21 h 575"/>
                <a:gd name="T58" fmla="*/ 34 w 34"/>
                <a:gd name="T5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575">
                  <a:moveTo>
                    <a:pt x="34" y="0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1" y="34"/>
                    <a:pt x="29" y="35"/>
                    <a:pt x="26" y="37"/>
                  </a:cubicBezTo>
                  <a:cubicBezTo>
                    <a:pt x="26" y="57"/>
                    <a:pt x="26" y="77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209"/>
                    <a:pt x="34" y="209"/>
                    <a:pt x="34" y="209"/>
                  </a:cubicBezTo>
                  <a:cubicBezTo>
                    <a:pt x="31" y="210"/>
                    <a:pt x="29" y="211"/>
                    <a:pt x="26" y="212"/>
                  </a:cubicBezTo>
                  <a:cubicBezTo>
                    <a:pt x="26" y="232"/>
                    <a:pt x="26" y="253"/>
                    <a:pt x="26" y="273"/>
                  </a:cubicBezTo>
                  <a:cubicBezTo>
                    <a:pt x="29" y="272"/>
                    <a:pt x="31" y="271"/>
                    <a:pt x="34" y="271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26" y="320"/>
                    <a:pt x="26" y="340"/>
                    <a:pt x="26" y="361"/>
                  </a:cubicBezTo>
                  <a:cubicBezTo>
                    <a:pt x="29" y="360"/>
                    <a:pt x="31" y="360"/>
                    <a:pt x="34" y="359"/>
                  </a:cubicBezTo>
                  <a:cubicBezTo>
                    <a:pt x="34" y="575"/>
                    <a:pt x="34" y="575"/>
                    <a:pt x="34" y="575"/>
                  </a:cubicBezTo>
                  <a:cubicBezTo>
                    <a:pt x="34" y="575"/>
                    <a:pt x="34" y="575"/>
                    <a:pt x="34" y="575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2" y="537"/>
                    <a:pt x="5" y="537"/>
                    <a:pt x="7" y="537"/>
                  </a:cubicBezTo>
                  <a:cubicBezTo>
                    <a:pt x="7" y="517"/>
                    <a:pt x="7" y="497"/>
                    <a:pt x="7" y="477"/>
                  </a:cubicBezTo>
                  <a:cubicBezTo>
                    <a:pt x="5" y="477"/>
                    <a:pt x="2" y="478"/>
                    <a:pt x="0" y="478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7" y="451"/>
                    <a:pt x="7" y="451"/>
                    <a:pt x="7" y="451"/>
                  </a:cubicBezTo>
                  <a:cubicBezTo>
                    <a:pt x="7" y="431"/>
                    <a:pt x="7" y="411"/>
                    <a:pt x="7" y="391"/>
                  </a:cubicBezTo>
                  <a:cubicBezTo>
                    <a:pt x="5" y="392"/>
                    <a:pt x="2" y="392"/>
                    <a:pt x="0" y="393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2" y="366"/>
                    <a:pt x="5" y="366"/>
                    <a:pt x="7" y="365"/>
                  </a:cubicBezTo>
                  <a:cubicBezTo>
                    <a:pt x="7" y="345"/>
                    <a:pt x="7" y="325"/>
                    <a:pt x="7" y="305"/>
                  </a:cubicBezTo>
                  <a:cubicBezTo>
                    <a:pt x="5" y="306"/>
                    <a:pt x="2" y="307"/>
                    <a:pt x="0" y="30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0" name="Freeform 345"/>
            <p:cNvSpPr>
              <a:spLocks/>
            </p:cNvSpPr>
            <p:nvPr/>
          </p:nvSpPr>
          <p:spPr bwMode="auto">
            <a:xfrm>
              <a:off x="2220" y="1930"/>
              <a:ext cx="22" cy="356"/>
            </a:xfrm>
            <a:custGeom>
              <a:avLst/>
              <a:gdLst>
                <a:gd name="T0" fmla="*/ 34 w 34"/>
                <a:gd name="T1" fmla="*/ 0 h 554"/>
                <a:gd name="T2" fmla="*/ 34 w 34"/>
                <a:gd name="T3" fmla="*/ 287 h 554"/>
                <a:gd name="T4" fmla="*/ 26 w 34"/>
                <a:gd name="T5" fmla="*/ 289 h 554"/>
                <a:gd name="T6" fmla="*/ 26 w 34"/>
                <a:gd name="T7" fmla="*/ 348 h 554"/>
                <a:gd name="T8" fmla="*/ 34 w 34"/>
                <a:gd name="T9" fmla="*/ 346 h 554"/>
                <a:gd name="T10" fmla="*/ 34 w 34"/>
                <a:gd name="T11" fmla="*/ 372 h 554"/>
                <a:gd name="T12" fmla="*/ 26 w 34"/>
                <a:gd name="T13" fmla="*/ 373 h 554"/>
                <a:gd name="T14" fmla="*/ 26 w 34"/>
                <a:gd name="T15" fmla="*/ 432 h 554"/>
                <a:gd name="T16" fmla="*/ 34 w 34"/>
                <a:gd name="T17" fmla="*/ 431 h 554"/>
                <a:gd name="T18" fmla="*/ 34 w 34"/>
                <a:gd name="T19" fmla="*/ 457 h 554"/>
                <a:gd name="T20" fmla="*/ 26 w 34"/>
                <a:gd name="T21" fmla="*/ 458 h 554"/>
                <a:gd name="T22" fmla="*/ 26 w 34"/>
                <a:gd name="T23" fmla="*/ 517 h 554"/>
                <a:gd name="T24" fmla="*/ 34 w 34"/>
                <a:gd name="T25" fmla="*/ 516 h 554"/>
                <a:gd name="T26" fmla="*/ 34 w 34"/>
                <a:gd name="T27" fmla="*/ 554 h 554"/>
                <a:gd name="T28" fmla="*/ 0 w 34"/>
                <a:gd name="T29" fmla="*/ 554 h 554"/>
                <a:gd name="T30" fmla="*/ 0 w 34"/>
                <a:gd name="T31" fmla="*/ 436 h 554"/>
                <a:gd name="T32" fmla="*/ 7 w 34"/>
                <a:gd name="T33" fmla="*/ 435 h 554"/>
                <a:gd name="T34" fmla="*/ 7 w 34"/>
                <a:gd name="T35" fmla="*/ 377 h 554"/>
                <a:gd name="T36" fmla="*/ 0 w 34"/>
                <a:gd name="T37" fmla="*/ 379 h 554"/>
                <a:gd name="T38" fmla="*/ 0 w 34"/>
                <a:gd name="T39" fmla="*/ 272 h 554"/>
                <a:gd name="T40" fmla="*/ 7 w 34"/>
                <a:gd name="T41" fmla="*/ 269 h 554"/>
                <a:gd name="T42" fmla="*/ 7 w 34"/>
                <a:gd name="T43" fmla="*/ 212 h 554"/>
                <a:gd name="T44" fmla="*/ 0 w 34"/>
                <a:gd name="T45" fmla="*/ 215 h 554"/>
                <a:gd name="T46" fmla="*/ 0 w 34"/>
                <a:gd name="T47" fmla="*/ 190 h 554"/>
                <a:gd name="T48" fmla="*/ 7 w 34"/>
                <a:gd name="T49" fmla="*/ 186 h 554"/>
                <a:gd name="T50" fmla="*/ 7 w 34"/>
                <a:gd name="T51" fmla="*/ 129 h 554"/>
                <a:gd name="T52" fmla="*/ 0 w 34"/>
                <a:gd name="T53" fmla="*/ 132 h 554"/>
                <a:gd name="T54" fmla="*/ 0 w 34"/>
                <a:gd name="T55" fmla="*/ 108 h 554"/>
                <a:gd name="T56" fmla="*/ 7 w 34"/>
                <a:gd name="T57" fmla="*/ 104 h 554"/>
                <a:gd name="T58" fmla="*/ 7 w 34"/>
                <a:gd name="T59" fmla="*/ 46 h 554"/>
                <a:gd name="T60" fmla="*/ 0 w 34"/>
                <a:gd name="T61" fmla="*/ 50 h 554"/>
                <a:gd name="T62" fmla="*/ 0 w 34"/>
                <a:gd name="T63" fmla="*/ 21 h 554"/>
                <a:gd name="T64" fmla="*/ 34 w 34"/>
                <a:gd name="T65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554">
                  <a:moveTo>
                    <a:pt x="34" y="0"/>
                  </a:moveTo>
                  <a:cubicBezTo>
                    <a:pt x="34" y="287"/>
                    <a:pt x="34" y="287"/>
                    <a:pt x="34" y="287"/>
                  </a:cubicBezTo>
                  <a:cubicBezTo>
                    <a:pt x="31" y="287"/>
                    <a:pt x="29" y="288"/>
                    <a:pt x="26" y="289"/>
                  </a:cubicBezTo>
                  <a:cubicBezTo>
                    <a:pt x="26" y="308"/>
                    <a:pt x="26" y="328"/>
                    <a:pt x="26" y="348"/>
                  </a:cubicBezTo>
                  <a:cubicBezTo>
                    <a:pt x="29" y="347"/>
                    <a:pt x="31" y="346"/>
                    <a:pt x="34" y="346"/>
                  </a:cubicBezTo>
                  <a:cubicBezTo>
                    <a:pt x="34" y="372"/>
                    <a:pt x="34" y="372"/>
                    <a:pt x="34" y="372"/>
                  </a:cubicBezTo>
                  <a:cubicBezTo>
                    <a:pt x="31" y="372"/>
                    <a:pt x="29" y="373"/>
                    <a:pt x="26" y="373"/>
                  </a:cubicBezTo>
                  <a:cubicBezTo>
                    <a:pt x="26" y="393"/>
                    <a:pt x="26" y="413"/>
                    <a:pt x="26" y="432"/>
                  </a:cubicBezTo>
                  <a:cubicBezTo>
                    <a:pt x="34" y="431"/>
                    <a:pt x="34" y="431"/>
                    <a:pt x="34" y="431"/>
                  </a:cubicBezTo>
                  <a:cubicBezTo>
                    <a:pt x="34" y="457"/>
                    <a:pt x="34" y="457"/>
                    <a:pt x="34" y="457"/>
                  </a:cubicBezTo>
                  <a:cubicBezTo>
                    <a:pt x="31" y="457"/>
                    <a:pt x="29" y="457"/>
                    <a:pt x="26" y="458"/>
                  </a:cubicBezTo>
                  <a:cubicBezTo>
                    <a:pt x="26" y="477"/>
                    <a:pt x="26" y="497"/>
                    <a:pt x="26" y="517"/>
                  </a:cubicBezTo>
                  <a:cubicBezTo>
                    <a:pt x="29" y="517"/>
                    <a:pt x="31" y="516"/>
                    <a:pt x="34" y="516"/>
                  </a:cubicBezTo>
                  <a:cubicBezTo>
                    <a:pt x="34" y="554"/>
                    <a:pt x="34" y="554"/>
                    <a:pt x="34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7" y="435"/>
                    <a:pt x="7" y="435"/>
                    <a:pt x="7" y="435"/>
                  </a:cubicBezTo>
                  <a:cubicBezTo>
                    <a:pt x="7" y="415"/>
                    <a:pt x="7" y="396"/>
                    <a:pt x="7" y="377"/>
                  </a:cubicBezTo>
                  <a:cubicBezTo>
                    <a:pt x="5" y="378"/>
                    <a:pt x="2" y="378"/>
                    <a:pt x="0" y="379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7" y="269"/>
                    <a:pt x="7" y="269"/>
                    <a:pt x="7" y="269"/>
                  </a:cubicBezTo>
                  <a:cubicBezTo>
                    <a:pt x="7" y="250"/>
                    <a:pt x="7" y="231"/>
                    <a:pt x="7" y="212"/>
                  </a:cubicBezTo>
                  <a:cubicBezTo>
                    <a:pt x="5" y="213"/>
                    <a:pt x="2" y="214"/>
                    <a:pt x="0" y="21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67"/>
                    <a:pt x="7" y="148"/>
                    <a:pt x="7" y="129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06"/>
                    <a:pt x="5" y="105"/>
                    <a:pt x="7" y="104"/>
                  </a:cubicBezTo>
                  <a:cubicBezTo>
                    <a:pt x="7" y="85"/>
                    <a:pt x="7" y="65"/>
                    <a:pt x="7" y="4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1" name="Freeform 346"/>
            <p:cNvSpPr>
              <a:spLocks/>
            </p:cNvSpPr>
            <p:nvPr/>
          </p:nvSpPr>
          <p:spPr bwMode="auto">
            <a:xfrm>
              <a:off x="2201" y="1944"/>
              <a:ext cx="19" cy="342"/>
            </a:xfrm>
            <a:custGeom>
              <a:avLst/>
              <a:gdLst>
                <a:gd name="T0" fmla="*/ 29 w 29"/>
                <a:gd name="T1" fmla="*/ 0 h 533"/>
                <a:gd name="T2" fmla="*/ 29 w 29"/>
                <a:gd name="T3" fmla="*/ 29 h 533"/>
                <a:gd name="T4" fmla="*/ 21 w 29"/>
                <a:gd name="T5" fmla="*/ 34 h 533"/>
                <a:gd name="T6" fmla="*/ 21 w 29"/>
                <a:gd name="T7" fmla="*/ 91 h 533"/>
                <a:gd name="T8" fmla="*/ 29 w 29"/>
                <a:gd name="T9" fmla="*/ 87 h 533"/>
                <a:gd name="T10" fmla="*/ 29 w 29"/>
                <a:gd name="T11" fmla="*/ 111 h 533"/>
                <a:gd name="T12" fmla="*/ 21 w 29"/>
                <a:gd name="T13" fmla="*/ 115 h 533"/>
                <a:gd name="T14" fmla="*/ 21 w 29"/>
                <a:gd name="T15" fmla="*/ 172 h 533"/>
                <a:gd name="T16" fmla="*/ 29 w 29"/>
                <a:gd name="T17" fmla="*/ 169 h 533"/>
                <a:gd name="T18" fmla="*/ 29 w 29"/>
                <a:gd name="T19" fmla="*/ 194 h 533"/>
                <a:gd name="T20" fmla="*/ 21 w 29"/>
                <a:gd name="T21" fmla="*/ 197 h 533"/>
                <a:gd name="T22" fmla="*/ 21 w 29"/>
                <a:gd name="T23" fmla="*/ 253 h 533"/>
                <a:gd name="T24" fmla="*/ 29 w 29"/>
                <a:gd name="T25" fmla="*/ 251 h 533"/>
                <a:gd name="T26" fmla="*/ 29 w 29"/>
                <a:gd name="T27" fmla="*/ 358 h 533"/>
                <a:gd name="T28" fmla="*/ 21 w 29"/>
                <a:gd name="T29" fmla="*/ 359 h 533"/>
                <a:gd name="T30" fmla="*/ 21 w 29"/>
                <a:gd name="T31" fmla="*/ 416 h 533"/>
                <a:gd name="T32" fmla="*/ 29 w 29"/>
                <a:gd name="T33" fmla="*/ 415 h 533"/>
                <a:gd name="T34" fmla="*/ 29 w 29"/>
                <a:gd name="T35" fmla="*/ 533 h 533"/>
                <a:gd name="T36" fmla="*/ 0 w 29"/>
                <a:gd name="T37" fmla="*/ 533 h 533"/>
                <a:gd name="T38" fmla="*/ 0 w 29"/>
                <a:gd name="T39" fmla="*/ 275 h 533"/>
                <a:gd name="T40" fmla="*/ 0 w 29"/>
                <a:gd name="T41" fmla="*/ 17 h 533"/>
                <a:gd name="T42" fmla="*/ 29 w 29"/>
                <a:gd name="T43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33">
                  <a:moveTo>
                    <a:pt x="29" y="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53"/>
                    <a:pt x="21" y="72"/>
                    <a:pt x="21" y="91"/>
                  </a:cubicBezTo>
                  <a:cubicBezTo>
                    <a:pt x="24" y="89"/>
                    <a:pt x="26" y="88"/>
                    <a:pt x="29" y="8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34"/>
                    <a:pt x="21" y="153"/>
                    <a:pt x="21" y="172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6" y="195"/>
                    <a:pt x="24" y="196"/>
                    <a:pt x="21" y="197"/>
                  </a:cubicBezTo>
                  <a:cubicBezTo>
                    <a:pt x="21" y="215"/>
                    <a:pt x="21" y="234"/>
                    <a:pt x="21" y="253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358"/>
                    <a:pt x="29" y="358"/>
                    <a:pt x="29" y="358"/>
                  </a:cubicBezTo>
                  <a:cubicBezTo>
                    <a:pt x="26" y="358"/>
                    <a:pt x="24" y="359"/>
                    <a:pt x="21" y="359"/>
                  </a:cubicBezTo>
                  <a:cubicBezTo>
                    <a:pt x="21" y="378"/>
                    <a:pt x="21" y="397"/>
                    <a:pt x="21" y="416"/>
                  </a:cubicBezTo>
                  <a:cubicBezTo>
                    <a:pt x="29" y="415"/>
                    <a:pt x="29" y="415"/>
                    <a:pt x="29" y="41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447"/>
                    <a:pt x="0" y="361"/>
                    <a:pt x="0" y="275"/>
                  </a:cubicBezTo>
                  <a:cubicBezTo>
                    <a:pt x="0" y="189"/>
                    <a:pt x="0" y="103"/>
                    <a:pt x="0" y="17"/>
                  </a:cubicBez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2" name="Freeform 347"/>
            <p:cNvSpPr>
              <a:spLocks/>
            </p:cNvSpPr>
            <p:nvPr/>
          </p:nvSpPr>
          <p:spPr bwMode="auto">
            <a:xfrm>
              <a:off x="2174" y="1801"/>
              <a:ext cx="27" cy="485"/>
            </a:xfrm>
            <a:custGeom>
              <a:avLst/>
              <a:gdLst>
                <a:gd name="T0" fmla="*/ 0 w 27"/>
                <a:gd name="T1" fmla="*/ 485 h 485"/>
                <a:gd name="T2" fmla="*/ 27 w 27"/>
                <a:gd name="T3" fmla="*/ 485 h 485"/>
                <a:gd name="T4" fmla="*/ 27 w 27"/>
                <a:gd name="T5" fmla="*/ 0 h 485"/>
                <a:gd name="T6" fmla="*/ 0 w 27"/>
                <a:gd name="T7" fmla="*/ 0 h 485"/>
                <a:gd name="T8" fmla="*/ 0 w 27"/>
                <a:gd name="T9" fmla="*/ 20 h 485"/>
                <a:gd name="T10" fmla="*/ 7 w 27"/>
                <a:gd name="T11" fmla="*/ 20 h 485"/>
                <a:gd name="T12" fmla="*/ 7 w 27"/>
                <a:gd name="T13" fmla="*/ 55 h 485"/>
                <a:gd name="T14" fmla="*/ 0 w 27"/>
                <a:gd name="T15" fmla="*/ 55 h 485"/>
                <a:gd name="T16" fmla="*/ 0 w 27"/>
                <a:gd name="T17" fmla="*/ 71 h 485"/>
                <a:gd name="T18" fmla="*/ 7 w 27"/>
                <a:gd name="T19" fmla="*/ 71 h 485"/>
                <a:gd name="T20" fmla="*/ 7 w 27"/>
                <a:gd name="T21" fmla="*/ 106 h 485"/>
                <a:gd name="T22" fmla="*/ 0 w 27"/>
                <a:gd name="T23" fmla="*/ 106 h 485"/>
                <a:gd name="T24" fmla="*/ 0 w 27"/>
                <a:gd name="T25" fmla="*/ 122 h 485"/>
                <a:gd name="T26" fmla="*/ 7 w 27"/>
                <a:gd name="T27" fmla="*/ 122 h 485"/>
                <a:gd name="T28" fmla="*/ 7 w 27"/>
                <a:gd name="T29" fmla="*/ 157 h 485"/>
                <a:gd name="T30" fmla="*/ 0 w 27"/>
                <a:gd name="T31" fmla="*/ 157 h 485"/>
                <a:gd name="T32" fmla="*/ 0 w 27"/>
                <a:gd name="T33" fmla="*/ 173 h 485"/>
                <a:gd name="T34" fmla="*/ 7 w 27"/>
                <a:gd name="T35" fmla="*/ 173 h 485"/>
                <a:gd name="T36" fmla="*/ 7 w 27"/>
                <a:gd name="T37" fmla="*/ 208 h 485"/>
                <a:gd name="T38" fmla="*/ 0 w 27"/>
                <a:gd name="T39" fmla="*/ 208 h 485"/>
                <a:gd name="T40" fmla="*/ 0 w 27"/>
                <a:gd name="T41" fmla="*/ 223 h 485"/>
                <a:gd name="T42" fmla="*/ 7 w 27"/>
                <a:gd name="T43" fmla="*/ 223 h 485"/>
                <a:gd name="T44" fmla="*/ 7 w 27"/>
                <a:gd name="T45" fmla="*/ 259 h 485"/>
                <a:gd name="T46" fmla="*/ 0 w 27"/>
                <a:gd name="T47" fmla="*/ 259 h 485"/>
                <a:gd name="T48" fmla="*/ 0 w 27"/>
                <a:gd name="T49" fmla="*/ 325 h 485"/>
                <a:gd name="T50" fmla="*/ 7 w 27"/>
                <a:gd name="T51" fmla="*/ 325 h 485"/>
                <a:gd name="T52" fmla="*/ 7 w 27"/>
                <a:gd name="T53" fmla="*/ 361 h 485"/>
                <a:gd name="T54" fmla="*/ 0 w 27"/>
                <a:gd name="T55" fmla="*/ 361 h 485"/>
                <a:gd name="T56" fmla="*/ 0 w 27"/>
                <a:gd name="T57" fmla="*/ 376 h 485"/>
                <a:gd name="T58" fmla="*/ 7 w 27"/>
                <a:gd name="T59" fmla="*/ 376 h 485"/>
                <a:gd name="T60" fmla="*/ 7 w 27"/>
                <a:gd name="T61" fmla="*/ 412 h 485"/>
                <a:gd name="T62" fmla="*/ 0 w 27"/>
                <a:gd name="T63" fmla="*/ 412 h 485"/>
                <a:gd name="T64" fmla="*/ 0 w 27"/>
                <a:gd name="T65" fmla="*/ 428 h 485"/>
                <a:gd name="T66" fmla="*/ 7 w 27"/>
                <a:gd name="T67" fmla="*/ 428 h 485"/>
                <a:gd name="T68" fmla="*/ 7 w 27"/>
                <a:gd name="T69" fmla="*/ 463 h 485"/>
                <a:gd name="T70" fmla="*/ 0 w 27"/>
                <a:gd name="T71" fmla="*/ 463 h 485"/>
                <a:gd name="T72" fmla="*/ 0 w 27"/>
                <a:gd name="T73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485">
                  <a:moveTo>
                    <a:pt x="0" y="485"/>
                  </a:moveTo>
                  <a:lnTo>
                    <a:pt x="27" y="48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55"/>
                  </a:lnTo>
                  <a:lnTo>
                    <a:pt x="0" y="55"/>
                  </a:lnTo>
                  <a:lnTo>
                    <a:pt x="0" y="71"/>
                  </a:lnTo>
                  <a:lnTo>
                    <a:pt x="7" y="71"/>
                  </a:lnTo>
                  <a:lnTo>
                    <a:pt x="7" y="106"/>
                  </a:lnTo>
                  <a:lnTo>
                    <a:pt x="0" y="106"/>
                  </a:lnTo>
                  <a:lnTo>
                    <a:pt x="0" y="122"/>
                  </a:lnTo>
                  <a:lnTo>
                    <a:pt x="7" y="122"/>
                  </a:lnTo>
                  <a:lnTo>
                    <a:pt x="7" y="157"/>
                  </a:lnTo>
                  <a:lnTo>
                    <a:pt x="0" y="157"/>
                  </a:lnTo>
                  <a:lnTo>
                    <a:pt x="0" y="173"/>
                  </a:lnTo>
                  <a:lnTo>
                    <a:pt x="7" y="173"/>
                  </a:lnTo>
                  <a:lnTo>
                    <a:pt x="7" y="208"/>
                  </a:lnTo>
                  <a:lnTo>
                    <a:pt x="0" y="208"/>
                  </a:lnTo>
                  <a:lnTo>
                    <a:pt x="0" y="223"/>
                  </a:lnTo>
                  <a:lnTo>
                    <a:pt x="7" y="223"/>
                  </a:lnTo>
                  <a:lnTo>
                    <a:pt x="7" y="259"/>
                  </a:lnTo>
                  <a:lnTo>
                    <a:pt x="0" y="259"/>
                  </a:lnTo>
                  <a:lnTo>
                    <a:pt x="0" y="325"/>
                  </a:lnTo>
                  <a:lnTo>
                    <a:pt x="7" y="325"/>
                  </a:lnTo>
                  <a:lnTo>
                    <a:pt x="7" y="361"/>
                  </a:lnTo>
                  <a:lnTo>
                    <a:pt x="0" y="361"/>
                  </a:lnTo>
                  <a:lnTo>
                    <a:pt x="0" y="376"/>
                  </a:lnTo>
                  <a:lnTo>
                    <a:pt x="7" y="376"/>
                  </a:lnTo>
                  <a:lnTo>
                    <a:pt x="7" y="412"/>
                  </a:lnTo>
                  <a:lnTo>
                    <a:pt x="0" y="412"/>
                  </a:lnTo>
                  <a:lnTo>
                    <a:pt x="0" y="428"/>
                  </a:lnTo>
                  <a:lnTo>
                    <a:pt x="7" y="428"/>
                  </a:lnTo>
                  <a:lnTo>
                    <a:pt x="7" y="463"/>
                  </a:lnTo>
                  <a:lnTo>
                    <a:pt x="0" y="463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3" name="Freeform 348"/>
            <p:cNvSpPr>
              <a:spLocks/>
            </p:cNvSpPr>
            <p:nvPr/>
          </p:nvSpPr>
          <p:spPr bwMode="auto">
            <a:xfrm>
              <a:off x="2109" y="1801"/>
              <a:ext cx="65" cy="20"/>
            </a:xfrm>
            <a:custGeom>
              <a:avLst/>
              <a:gdLst>
                <a:gd name="T0" fmla="*/ 65 w 65"/>
                <a:gd name="T1" fmla="*/ 0 h 20"/>
                <a:gd name="T2" fmla="*/ 65 w 65"/>
                <a:gd name="T3" fmla="*/ 20 h 20"/>
                <a:gd name="T4" fmla="*/ 0 w 65"/>
                <a:gd name="T5" fmla="*/ 20 h 20"/>
                <a:gd name="T6" fmla="*/ 0 w 65"/>
                <a:gd name="T7" fmla="*/ 0 h 20"/>
                <a:gd name="T8" fmla="*/ 65 w 65"/>
                <a:gd name="T9" fmla="*/ 0 h 20"/>
                <a:gd name="T10" fmla="*/ 65 w 6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0">
                  <a:moveTo>
                    <a:pt x="65" y="0"/>
                  </a:moveTo>
                  <a:lnTo>
                    <a:pt x="65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4" name="Freeform 349"/>
            <p:cNvSpPr>
              <a:spLocks/>
            </p:cNvSpPr>
            <p:nvPr/>
          </p:nvSpPr>
          <p:spPr bwMode="auto">
            <a:xfrm>
              <a:off x="2109" y="1856"/>
              <a:ext cx="65" cy="168"/>
            </a:xfrm>
            <a:custGeom>
              <a:avLst/>
              <a:gdLst>
                <a:gd name="T0" fmla="*/ 65 w 65"/>
                <a:gd name="T1" fmla="*/ 0 h 168"/>
                <a:gd name="T2" fmla="*/ 65 w 65"/>
                <a:gd name="T3" fmla="*/ 16 h 168"/>
                <a:gd name="T4" fmla="*/ 57 w 65"/>
                <a:gd name="T5" fmla="*/ 16 h 168"/>
                <a:gd name="T6" fmla="*/ 57 w 65"/>
                <a:gd name="T7" fmla="*/ 51 h 168"/>
                <a:gd name="T8" fmla="*/ 65 w 65"/>
                <a:gd name="T9" fmla="*/ 51 h 168"/>
                <a:gd name="T10" fmla="*/ 65 w 65"/>
                <a:gd name="T11" fmla="*/ 67 h 168"/>
                <a:gd name="T12" fmla="*/ 25 w 65"/>
                <a:gd name="T13" fmla="*/ 67 h 168"/>
                <a:gd name="T14" fmla="*/ 25 w 65"/>
                <a:gd name="T15" fmla="*/ 102 h 168"/>
                <a:gd name="T16" fmla="*/ 65 w 65"/>
                <a:gd name="T17" fmla="*/ 102 h 168"/>
                <a:gd name="T18" fmla="*/ 65 w 65"/>
                <a:gd name="T19" fmla="*/ 118 h 168"/>
                <a:gd name="T20" fmla="*/ 57 w 65"/>
                <a:gd name="T21" fmla="*/ 118 h 168"/>
                <a:gd name="T22" fmla="*/ 57 w 65"/>
                <a:gd name="T23" fmla="*/ 153 h 168"/>
                <a:gd name="T24" fmla="*/ 65 w 65"/>
                <a:gd name="T25" fmla="*/ 153 h 168"/>
                <a:gd name="T26" fmla="*/ 65 w 65"/>
                <a:gd name="T27" fmla="*/ 168 h 168"/>
                <a:gd name="T28" fmla="*/ 0 w 65"/>
                <a:gd name="T29" fmla="*/ 168 h 168"/>
                <a:gd name="T30" fmla="*/ 0 w 65"/>
                <a:gd name="T31" fmla="*/ 153 h 168"/>
                <a:gd name="T32" fmla="*/ 40 w 65"/>
                <a:gd name="T33" fmla="*/ 153 h 168"/>
                <a:gd name="T34" fmla="*/ 40 w 65"/>
                <a:gd name="T35" fmla="*/ 118 h 168"/>
                <a:gd name="T36" fmla="*/ 0 w 65"/>
                <a:gd name="T37" fmla="*/ 118 h 168"/>
                <a:gd name="T38" fmla="*/ 0 w 65"/>
                <a:gd name="T39" fmla="*/ 102 h 168"/>
                <a:gd name="T40" fmla="*/ 7 w 65"/>
                <a:gd name="T41" fmla="*/ 102 h 168"/>
                <a:gd name="T42" fmla="*/ 7 w 65"/>
                <a:gd name="T43" fmla="*/ 67 h 168"/>
                <a:gd name="T44" fmla="*/ 0 w 65"/>
                <a:gd name="T45" fmla="*/ 67 h 168"/>
                <a:gd name="T46" fmla="*/ 0 w 65"/>
                <a:gd name="T47" fmla="*/ 51 h 168"/>
                <a:gd name="T48" fmla="*/ 40 w 65"/>
                <a:gd name="T49" fmla="*/ 51 h 168"/>
                <a:gd name="T50" fmla="*/ 40 w 65"/>
                <a:gd name="T51" fmla="*/ 16 h 168"/>
                <a:gd name="T52" fmla="*/ 0 w 65"/>
                <a:gd name="T53" fmla="*/ 16 h 168"/>
                <a:gd name="T54" fmla="*/ 0 w 65"/>
                <a:gd name="T55" fmla="*/ 0 h 168"/>
                <a:gd name="T56" fmla="*/ 65 w 65"/>
                <a:gd name="T57" fmla="*/ 0 h 168"/>
                <a:gd name="T58" fmla="*/ 65 w 65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168">
                  <a:moveTo>
                    <a:pt x="65" y="0"/>
                  </a:moveTo>
                  <a:lnTo>
                    <a:pt x="65" y="16"/>
                  </a:lnTo>
                  <a:lnTo>
                    <a:pt x="57" y="16"/>
                  </a:lnTo>
                  <a:lnTo>
                    <a:pt x="57" y="51"/>
                  </a:lnTo>
                  <a:lnTo>
                    <a:pt x="65" y="51"/>
                  </a:lnTo>
                  <a:lnTo>
                    <a:pt x="65" y="67"/>
                  </a:lnTo>
                  <a:lnTo>
                    <a:pt x="25" y="67"/>
                  </a:lnTo>
                  <a:lnTo>
                    <a:pt x="25" y="102"/>
                  </a:lnTo>
                  <a:lnTo>
                    <a:pt x="65" y="102"/>
                  </a:lnTo>
                  <a:lnTo>
                    <a:pt x="65" y="118"/>
                  </a:lnTo>
                  <a:lnTo>
                    <a:pt x="57" y="118"/>
                  </a:lnTo>
                  <a:lnTo>
                    <a:pt x="57" y="153"/>
                  </a:lnTo>
                  <a:lnTo>
                    <a:pt x="65" y="153"/>
                  </a:lnTo>
                  <a:lnTo>
                    <a:pt x="65" y="168"/>
                  </a:lnTo>
                  <a:lnTo>
                    <a:pt x="0" y="168"/>
                  </a:lnTo>
                  <a:lnTo>
                    <a:pt x="0" y="153"/>
                  </a:lnTo>
                  <a:lnTo>
                    <a:pt x="40" y="153"/>
                  </a:lnTo>
                  <a:lnTo>
                    <a:pt x="40" y="118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7" y="102"/>
                  </a:lnTo>
                  <a:lnTo>
                    <a:pt x="7" y="67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40" y="51"/>
                  </a:lnTo>
                  <a:lnTo>
                    <a:pt x="4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5" name="Freeform 350"/>
            <p:cNvSpPr>
              <a:spLocks/>
            </p:cNvSpPr>
            <p:nvPr/>
          </p:nvSpPr>
          <p:spPr bwMode="auto">
            <a:xfrm>
              <a:off x="2109" y="2060"/>
              <a:ext cx="65" cy="169"/>
            </a:xfrm>
            <a:custGeom>
              <a:avLst/>
              <a:gdLst>
                <a:gd name="T0" fmla="*/ 65 w 65"/>
                <a:gd name="T1" fmla="*/ 0 h 169"/>
                <a:gd name="T2" fmla="*/ 65 w 65"/>
                <a:gd name="T3" fmla="*/ 66 h 169"/>
                <a:gd name="T4" fmla="*/ 25 w 65"/>
                <a:gd name="T5" fmla="*/ 66 h 169"/>
                <a:gd name="T6" fmla="*/ 25 w 65"/>
                <a:gd name="T7" fmla="*/ 102 h 169"/>
                <a:gd name="T8" fmla="*/ 65 w 65"/>
                <a:gd name="T9" fmla="*/ 102 h 169"/>
                <a:gd name="T10" fmla="*/ 65 w 65"/>
                <a:gd name="T11" fmla="*/ 117 h 169"/>
                <a:gd name="T12" fmla="*/ 57 w 65"/>
                <a:gd name="T13" fmla="*/ 117 h 169"/>
                <a:gd name="T14" fmla="*/ 57 w 65"/>
                <a:gd name="T15" fmla="*/ 153 h 169"/>
                <a:gd name="T16" fmla="*/ 65 w 65"/>
                <a:gd name="T17" fmla="*/ 153 h 169"/>
                <a:gd name="T18" fmla="*/ 65 w 65"/>
                <a:gd name="T19" fmla="*/ 169 h 169"/>
                <a:gd name="T20" fmla="*/ 0 w 65"/>
                <a:gd name="T21" fmla="*/ 169 h 169"/>
                <a:gd name="T22" fmla="*/ 0 w 65"/>
                <a:gd name="T23" fmla="*/ 153 h 169"/>
                <a:gd name="T24" fmla="*/ 7 w 65"/>
                <a:gd name="T25" fmla="*/ 153 h 169"/>
                <a:gd name="T26" fmla="*/ 7 w 65"/>
                <a:gd name="T27" fmla="*/ 117 h 169"/>
                <a:gd name="T28" fmla="*/ 0 w 65"/>
                <a:gd name="T29" fmla="*/ 117 h 169"/>
                <a:gd name="T30" fmla="*/ 0 w 65"/>
                <a:gd name="T31" fmla="*/ 51 h 169"/>
                <a:gd name="T32" fmla="*/ 40 w 65"/>
                <a:gd name="T33" fmla="*/ 51 h 169"/>
                <a:gd name="T34" fmla="*/ 40 w 65"/>
                <a:gd name="T35" fmla="*/ 16 h 169"/>
                <a:gd name="T36" fmla="*/ 0 w 65"/>
                <a:gd name="T37" fmla="*/ 16 h 169"/>
                <a:gd name="T38" fmla="*/ 0 w 65"/>
                <a:gd name="T39" fmla="*/ 0 h 169"/>
                <a:gd name="T40" fmla="*/ 65 w 65"/>
                <a:gd name="T41" fmla="*/ 0 h 169"/>
                <a:gd name="T42" fmla="*/ 65 w 65"/>
                <a:gd name="T4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69">
                  <a:moveTo>
                    <a:pt x="65" y="0"/>
                  </a:moveTo>
                  <a:lnTo>
                    <a:pt x="65" y="66"/>
                  </a:lnTo>
                  <a:lnTo>
                    <a:pt x="25" y="66"/>
                  </a:lnTo>
                  <a:lnTo>
                    <a:pt x="25" y="102"/>
                  </a:lnTo>
                  <a:lnTo>
                    <a:pt x="65" y="102"/>
                  </a:lnTo>
                  <a:lnTo>
                    <a:pt x="65" y="117"/>
                  </a:lnTo>
                  <a:lnTo>
                    <a:pt x="57" y="117"/>
                  </a:lnTo>
                  <a:lnTo>
                    <a:pt x="57" y="153"/>
                  </a:lnTo>
                  <a:lnTo>
                    <a:pt x="65" y="153"/>
                  </a:lnTo>
                  <a:lnTo>
                    <a:pt x="65" y="169"/>
                  </a:lnTo>
                  <a:lnTo>
                    <a:pt x="0" y="169"/>
                  </a:lnTo>
                  <a:lnTo>
                    <a:pt x="0" y="153"/>
                  </a:lnTo>
                  <a:lnTo>
                    <a:pt x="7" y="153"/>
                  </a:lnTo>
                  <a:lnTo>
                    <a:pt x="7" y="117"/>
                  </a:lnTo>
                  <a:lnTo>
                    <a:pt x="0" y="117"/>
                  </a:lnTo>
                  <a:lnTo>
                    <a:pt x="0" y="51"/>
                  </a:lnTo>
                  <a:lnTo>
                    <a:pt x="40" y="51"/>
                  </a:lnTo>
                  <a:lnTo>
                    <a:pt x="4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6" name="Rectangle 351"/>
            <p:cNvSpPr>
              <a:spLocks noChangeArrowheads="1"/>
            </p:cNvSpPr>
            <p:nvPr/>
          </p:nvSpPr>
          <p:spPr bwMode="auto">
            <a:xfrm>
              <a:off x="2109" y="2264"/>
              <a:ext cx="65" cy="22"/>
            </a:xfrm>
            <a:prstGeom prst="rect">
              <a:avLst/>
            </a:pr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7" name="Freeform 352"/>
            <p:cNvSpPr>
              <a:spLocks/>
            </p:cNvSpPr>
            <p:nvPr/>
          </p:nvSpPr>
          <p:spPr bwMode="auto">
            <a:xfrm>
              <a:off x="2093" y="1801"/>
              <a:ext cx="16" cy="71"/>
            </a:xfrm>
            <a:custGeom>
              <a:avLst/>
              <a:gdLst>
                <a:gd name="T0" fmla="*/ 16 w 16"/>
                <a:gd name="T1" fmla="*/ 0 h 71"/>
                <a:gd name="T2" fmla="*/ 16 w 16"/>
                <a:gd name="T3" fmla="*/ 20 h 71"/>
                <a:gd name="T4" fmla="*/ 9 w 16"/>
                <a:gd name="T5" fmla="*/ 20 h 71"/>
                <a:gd name="T6" fmla="*/ 9 w 16"/>
                <a:gd name="T7" fmla="*/ 55 h 71"/>
                <a:gd name="T8" fmla="*/ 16 w 16"/>
                <a:gd name="T9" fmla="*/ 55 h 71"/>
                <a:gd name="T10" fmla="*/ 16 w 16"/>
                <a:gd name="T11" fmla="*/ 71 h 71"/>
                <a:gd name="T12" fmla="*/ 0 w 16"/>
                <a:gd name="T13" fmla="*/ 71 h 71"/>
                <a:gd name="T14" fmla="*/ 0 w 16"/>
                <a:gd name="T15" fmla="*/ 0 h 71"/>
                <a:gd name="T16" fmla="*/ 16 w 16"/>
                <a:gd name="T17" fmla="*/ 0 h 71"/>
                <a:gd name="T18" fmla="*/ 16 w 16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1">
                  <a:moveTo>
                    <a:pt x="16" y="0"/>
                  </a:moveTo>
                  <a:lnTo>
                    <a:pt x="16" y="20"/>
                  </a:lnTo>
                  <a:lnTo>
                    <a:pt x="9" y="20"/>
                  </a:lnTo>
                  <a:lnTo>
                    <a:pt x="9" y="55"/>
                  </a:lnTo>
                  <a:lnTo>
                    <a:pt x="16" y="55"/>
                  </a:lnTo>
                  <a:lnTo>
                    <a:pt x="16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8" name="Freeform 353"/>
            <p:cNvSpPr>
              <a:spLocks/>
            </p:cNvSpPr>
            <p:nvPr/>
          </p:nvSpPr>
          <p:spPr bwMode="auto">
            <a:xfrm>
              <a:off x="2093" y="1907"/>
              <a:ext cx="16" cy="67"/>
            </a:xfrm>
            <a:custGeom>
              <a:avLst/>
              <a:gdLst>
                <a:gd name="T0" fmla="*/ 16 w 16"/>
                <a:gd name="T1" fmla="*/ 0 h 67"/>
                <a:gd name="T2" fmla="*/ 16 w 16"/>
                <a:gd name="T3" fmla="*/ 16 h 67"/>
                <a:gd name="T4" fmla="*/ 9 w 16"/>
                <a:gd name="T5" fmla="*/ 16 h 67"/>
                <a:gd name="T6" fmla="*/ 9 w 16"/>
                <a:gd name="T7" fmla="*/ 51 h 67"/>
                <a:gd name="T8" fmla="*/ 16 w 16"/>
                <a:gd name="T9" fmla="*/ 51 h 67"/>
                <a:gd name="T10" fmla="*/ 16 w 16"/>
                <a:gd name="T11" fmla="*/ 67 h 67"/>
                <a:gd name="T12" fmla="*/ 0 w 16"/>
                <a:gd name="T13" fmla="*/ 67 h 67"/>
                <a:gd name="T14" fmla="*/ 0 w 16"/>
                <a:gd name="T15" fmla="*/ 0 h 67"/>
                <a:gd name="T16" fmla="*/ 16 w 16"/>
                <a:gd name="T17" fmla="*/ 0 h 67"/>
                <a:gd name="T18" fmla="*/ 16 w 16"/>
                <a:gd name="T1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7">
                  <a:moveTo>
                    <a:pt x="16" y="0"/>
                  </a:moveTo>
                  <a:lnTo>
                    <a:pt x="16" y="16"/>
                  </a:lnTo>
                  <a:lnTo>
                    <a:pt x="9" y="16"/>
                  </a:lnTo>
                  <a:lnTo>
                    <a:pt x="9" y="51"/>
                  </a:lnTo>
                  <a:lnTo>
                    <a:pt x="16" y="51"/>
                  </a:lnTo>
                  <a:lnTo>
                    <a:pt x="16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9" name="Freeform 354"/>
            <p:cNvSpPr>
              <a:spLocks/>
            </p:cNvSpPr>
            <p:nvPr/>
          </p:nvSpPr>
          <p:spPr bwMode="auto">
            <a:xfrm>
              <a:off x="2093" y="2009"/>
              <a:ext cx="16" cy="67"/>
            </a:xfrm>
            <a:custGeom>
              <a:avLst/>
              <a:gdLst>
                <a:gd name="T0" fmla="*/ 16 w 16"/>
                <a:gd name="T1" fmla="*/ 0 h 67"/>
                <a:gd name="T2" fmla="*/ 16 w 16"/>
                <a:gd name="T3" fmla="*/ 15 h 67"/>
                <a:gd name="T4" fmla="*/ 9 w 16"/>
                <a:gd name="T5" fmla="*/ 15 h 67"/>
                <a:gd name="T6" fmla="*/ 9 w 16"/>
                <a:gd name="T7" fmla="*/ 51 h 67"/>
                <a:gd name="T8" fmla="*/ 16 w 16"/>
                <a:gd name="T9" fmla="*/ 51 h 67"/>
                <a:gd name="T10" fmla="*/ 16 w 16"/>
                <a:gd name="T11" fmla="*/ 67 h 67"/>
                <a:gd name="T12" fmla="*/ 0 w 16"/>
                <a:gd name="T13" fmla="*/ 67 h 67"/>
                <a:gd name="T14" fmla="*/ 0 w 16"/>
                <a:gd name="T15" fmla="*/ 0 h 67"/>
                <a:gd name="T16" fmla="*/ 16 w 16"/>
                <a:gd name="T17" fmla="*/ 0 h 67"/>
                <a:gd name="T18" fmla="*/ 16 w 16"/>
                <a:gd name="T1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7">
                  <a:moveTo>
                    <a:pt x="16" y="0"/>
                  </a:moveTo>
                  <a:lnTo>
                    <a:pt x="16" y="15"/>
                  </a:lnTo>
                  <a:lnTo>
                    <a:pt x="9" y="15"/>
                  </a:lnTo>
                  <a:lnTo>
                    <a:pt x="9" y="51"/>
                  </a:lnTo>
                  <a:lnTo>
                    <a:pt x="16" y="51"/>
                  </a:lnTo>
                  <a:lnTo>
                    <a:pt x="16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0" name="Freeform 355"/>
            <p:cNvSpPr>
              <a:spLocks/>
            </p:cNvSpPr>
            <p:nvPr/>
          </p:nvSpPr>
          <p:spPr bwMode="auto">
            <a:xfrm>
              <a:off x="2093" y="2111"/>
              <a:ext cx="16" cy="66"/>
            </a:xfrm>
            <a:custGeom>
              <a:avLst/>
              <a:gdLst>
                <a:gd name="T0" fmla="*/ 16 w 16"/>
                <a:gd name="T1" fmla="*/ 0 h 66"/>
                <a:gd name="T2" fmla="*/ 16 w 16"/>
                <a:gd name="T3" fmla="*/ 66 h 66"/>
                <a:gd name="T4" fmla="*/ 0 w 16"/>
                <a:gd name="T5" fmla="*/ 66 h 66"/>
                <a:gd name="T6" fmla="*/ 0 w 16"/>
                <a:gd name="T7" fmla="*/ 0 h 66"/>
                <a:gd name="T8" fmla="*/ 16 w 16"/>
                <a:gd name="T9" fmla="*/ 0 h 66"/>
                <a:gd name="T10" fmla="*/ 16 w 16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6">
                  <a:moveTo>
                    <a:pt x="16" y="0"/>
                  </a:moveTo>
                  <a:lnTo>
                    <a:pt x="16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1" name="Freeform 356"/>
            <p:cNvSpPr>
              <a:spLocks/>
            </p:cNvSpPr>
            <p:nvPr/>
          </p:nvSpPr>
          <p:spPr bwMode="auto">
            <a:xfrm>
              <a:off x="2093" y="2213"/>
              <a:ext cx="16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2" name="Rectangle 357"/>
            <p:cNvSpPr>
              <a:spLocks noChangeArrowheads="1"/>
            </p:cNvSpPr>
            <p:nvPr/>
          </p:nvSpPr>
          <p:spPr bwMode="auto">
            <a:xfrm>
              <a:off x="2093" y="2264"/>
              <a:ext cx="16" cy="22"/>
            </a:xfrm>
            <a:prstGeom prst="rect">
              <a:avLst/>
            </a:pr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3" name="Freeform 358"/>
            <p:cNvSpPr>
              <a:spLocks/>
            </p:cNvSpPr>
            <p:nvPr/>
          </p:nvSpPr>
          <p:spPr bwMode="auto">
            <a:xfrm>
              <a:off x="2077" y="1801"/>
              <a:ext cx="16" cy="71"/>
            </a:xfrm>
            <a:custGeom>
              <a:avLst/>
              <a:gdLst>
                <a:gd name="T0" fmla="*/ 16 w 16"/>
                <a:gd name="T1" fmla="*/ 0 h 71"/>
                <a:gd name="T2" fmla="*/ 16 w 16"/>
                <a:gd name="T3" fmla="*/ 71 h 71"/>
                <a:gd name="T4" fmla="*/ 0 w 16"/>
                <a:gd name="T5" fmla="*/ 71 h 71"/>
                <a:gd name="T6" fmla="*/ 0 w 16"/>
                <a:gd name="T7" fmla="*/ 0 h 71"/>
                <a:gd name="T8" fmla="*/ 16 w 16"/>
                <a:gd name="T9" fmla="*/ 0 h 71"/>
                <a:gd name="T10" fmla="*/ 16 w 1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1">
                  <a:moveTo>
                    <a:pt x="16" y="0"/>
                  </a:moveTo>
                  <a:lnTo>
                    <a:pt x="16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4" name="Freeform 359"/>
            <p:cNvSpPr>
              <a:spLocks/>
            </p:cNvSpPr>
            <p:nvPr/>
          </p:nvSpPr>
          <p:spPr bwMode="auto">
            <a:xfrm>
              <a:off x="2077" y="1907"/>
              <a:ext cx="16" cy="67"/>
            </a:xfrm>
            <a:custGeom>
              <a:avLst/>
              <a:gdLst>
                <a:gd name="T0" fmla="*/ 16 w 16"/>
                <a:gd name="T1" fmla="*/ 0 h 67"/>
                <a:gd name="T2" fmla="*/ 16 w 16"/>
                <a:gd name="T3" fmla="*/ 67 h 67"/>
                <a:gd name="T4" fmla="*/ 0 w 16"/>
                <a:gd name="T5" fmla="*/ 67 h 67"/>
                <a:gd name="T6" fmla="*/ 0 w 16"/>
                <a:gd name="T7" fmla="*/ 0 h 67"/>
                <a:gd name="T8" fmla="*/ 16 w 16"/>
                <a:gd name="T9" fmla="*/ 0 h 67"/>
                <a:gd name="T10" fmla="*/ 16 w 16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7">
                  <a:moveTo>
                    <a:pt x="16" y="0"/>
                  </a:moveTo>
                  <a:lnTo>
                    <a:pt x="16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5" name="Freeform 360"/>
            <p:cNvSpPr>
              <a:spLocks/>
            </p:cNvSpPr>
            <p:nvPr/>
          </p:nvSpPr>
          <p:spPr bwMode="auto">
            <a:xfrm>
              <a:off x="2077" y="2009"/>
              <a:ext cx="16" cy="67"/>
            </a:xfrm>
            <a:custGeom>
              <a:avLst/>
              <a:gdLst>
                <a:gd name="T0" fmla="*/ 16 w 16"/>
                <a:gd name="T1" fmla="*/ 0 h 67"/>
                <a:gd name="T2" fmla="*/ 16 w 16"/>
                <a:gd name="T3" fmla="*/ 67 h 67"/>
                <a:gd name="T4" fmla="*/ 0 w 16"/>
                <a:gd name="T5" fmla="*/ 67 h 67"/>
                <a:gd name="T6" fmla="*/ 0 w 16"/>
                <a:gd name="T7" fmla="*/ 0 h 67"/>
                <a:gd name="T8" fmla="*/ 16 w 16"/>
                <a:gd name="T9" fmla="*/ 0 h 67"/>
                <a:gd name="T10" fmla="*/ 16 w 16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7">
                  <a:moveTo>
                    <a:pt x="16" y="0"/>
                  </a:moveTo>
                  <a:lnTo>
                    <a:pt x="16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6" name="Freeform 361"/>
            <p:cNvSpPr>
              <a:spLocks/>
            </p:cNvSpPr>
            <p:nvPr/>
          </p:nvSpPr>
          <p:spPr bwMode="auto">
            <a:xfrm>
              <a:off x="2077" y="2111"/>
              <a:ext cx="16" cy="66"/>
            </a:xfrm>
            <a:custGeom>
              <a:avLst/>
              <a:gdLst>
                <a:gd name="T0" fmla="*/ 16 w 16"/>
                <a:gd name="T1" fmla="*/ 0 h 66"/>
                <a:gd name="T2" fmla="*/ 16 w 16"/>
                <a:gd name="T3" fmla="*/ 66 h 66"/>
                <a:gd name="T4" fmla="*/ 0 w 16"/>
                <a:gd name="T5" fmla="*/ 66 h 66"/>
                <a:gd name="T6" fmla="*/ 0 w 16"/>
                <a:gd name="T7" fmla="*/ 51 h 66"/>
                <a:gd name="T8" fmla="*/ 7 w 16"/>
                <a:gd name="T9" fmla="*/ 51 h 66"/>
                <a:gd name="T10" fmla="*/ 7 w 16"/>
                <a:gd name="T11" fmla="*/ 15 h 66"/>
                <a:gd name="T12" fmla="*/ 0 w 16"/>
                <a:gd name="T13" fmla="*/ 15 h 66"/>
                <a:gd name="T14" fmla="*/ 0 w 16"/>
                <a:gd name="T15" fmla="*/ 0 h 66"/>
                <a:gd name="T16" fmla="*/ 16 w 16"/>
                <a:gd name="T17" fmla="*/ 0 h 66"/>
                <a:gd name="T18" fmla="*/ 16 w 1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6">
                  <a:moveTo>
                    <a:pt x="16" y="0"/>
                  </a:moveTo>
                  <a:lnTo>
                    <a:pt x="16" y="66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7" name="Freeform 362"/>
            <p:cNvSpPr>
              <a:spLocks/>
            </p:cNvSpPr>
            <p:nvPr/>
          </p:nvSpPr>
          <p:spPr bwMode="auto">
            <a:xfrm>
              <a:off x="2077" y="2213"/>
              <a:ext cx="16" cy="16"/>
            </a:xfrm>
            <a:custGeom>
              <a:avLst/>
              <a:gdLst>
                <a:gd name="T0" fmla="*/ 16 w 16"/>
                <a:gd name="T1" fmla="*/ 0 h 16"/>
                <a:gd name="T2" fmla="*/ 16 w 16"/>
                <a:gd name="T3" fmla="*/ 16 h 16"/>
                <a:gd name="T4" fmla="*/ 0 w 16"/>
                <a:gd name="T5" fmla="*/ 16 h 16"/>
                <a:gd name="T6" fmla="*/ 0 w 16"/>
                <a:gd name="T7" fmla="*/ 0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8" name="Rectangle 363"/>
            <p:cNvSpPr>
              <a:spLocks noChangeArrowheads="1"/>
            </p:cNvSpPr>
            <p:nvPr/>
          </p:nvSpPr>
          <p:spPr bwMode="auto">
            <a:xfrm>
              <a:off x="2077" y="2264"/>
              <a:ext cx="16" cy="22"/>
            </a:xfrm>
            <a:prstGeom prst="rect">
              <a:avLst/>
            </a:pr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9" name="Freeform 364"/>
            <p:cNvSpPr>
              <a:spLocks/>
            </p:cNvSpPr>
            <p:nvPr/>
          </p:nvSpPr>
          <p:spPr bwMode="auto">
            <a:xfrm>
              <a:off x="2045" y="1801"/>
              <a:ext cx="32" cy="173"/>
            </a:xfrm>
            <a:custGeom>
              <a:avLst/>
              <a:gdLst>
                <a:gd name="T0" fmla="*/ 32 w 32"/>
                <a:gd name="T1" fmla="*/ 0 h 173"/>
                <a:gd name="T2" fmla="*/ 32 w 32"/>
                <a:gd name="T3" fmla="*/ 71 h 173"/>
                <a:gd name="T4" fmla="*/ 24 w 32"/>
                <a:gd name="T5" fmla="*/ 71 h 173"/>
                <a:gd name="T6" fmla="*/ 24 w 32"/>
                <a:gd name="T7" fmla="*/ 106 h 173"/>
                <a:gd name="T8" fmla="*/ 32 w 32"/>
                <a:gd name="T9" fmla="*/ 106 h 173"/>
                <a:gd name="T10" fmla="*/ 32 w 32"/>
                <a:gd name="T11" fmla="*/ 173 h 173"/>
                <a:gd name="T12" fmla="*/ 0 w 32"/>
                <a:gd name="T13" fmla="*/ 173 h 173"/>
                <a:gd name="T14" fmla="*/ 0 w 32"/>
                <a:gd name="T15" fmla="*/ 106 h 173"/>
                <a:gd name="T16" fmla="*/ 7 w 32"/>
                <a:gd name="T17" fmla="*/ 106 h 173"/>
                <a:gd name="T18" fmla="*/ 7 w 32"/>
                <a:gd name="T19" fmla="*/ 71 h 173"/>
                <a:gd name="T20" fmla="*/ 0 w 32"/>
                <a:gd name="T21" fmla="*/ 71 h 173"/>
                <a:gd name="T22" fmla="*/ 0 w 32"/>
                <a:gd name="T23" fmla="*/ 55 h 173"/>
                <a:gd name="T24" fmla="*/ 7 w 32"/>
                <a:gd name="T25" fmla="*/ 55 h 173"/>
                <a:gd name="T26" fmla="*/ 7 w 32"/>
                <a:gd name="T27" fmla="*/ 20 h 173"/>
                <a:gd name="T28" fmla="*/ 0 w 32"/>
                <a:gd name="T29" fmla="*/ 20 h 173"/>
                <a:gd name="T30" fmla="*/ 0 w 32"/>
                <a:gd name="T31" fmla="*/ 0 h 173"/>
                <a:gd name="T32" fmla="*/ 32 w 32"/>
                <a:gd name="T33" fmla="*/ 0 h 173"/>
                <a:gd name="T34" fmla="*/ 32 w 32"/>
                <a:gd name="T3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73">
                  <a:moveTo>
                    <a:pt x="32" y="0"/>
                  </a:moveTo>
                  <a:lnTo>
                    <a:pt x="32" y="71"/>
                  </a:lnTo>
                  <a:lnTo>
                    <a:pt x="24" y="71"/>
                  </a:lnTo>
                  <a:lnTo>
                    <a:pt x="24" y="106"/>
                  </a:lnTo>
                  <a:lnTo>
                    <a:pt x="32" y="106"/>
                  </a:lnTo>
                  <a:lnTo>
                    <a:pt x="32" y="173"/>
                  </a:lnTo>
                  <a:lnTo>
                    <a:pt x="0" y="173"/>
                  </a:lnTo>
                  <a:lnTo>
                    <a:pt x="0" y="106"/>
                  </a:lnTo>
                  <a:lnTo>
                    <a:pt x="7" y="106"/>
                  </a:lnTo>
                  <a:lnTo>
                    <a:pt x="7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0" name="Freeform 365"/>
            <p:cNvSpPr>
              <a:spLocks/>
            </p:cNvSpPr>
            <p:nvPr/>
          </p:nvSpPr>
          <p:spPr bwMode="auto">
            <a:xfrm>
              <a:off x="2045" y="2009"/>
              <a:ext cx="32" cy="168"/>
            </a:xfrm>
            <a:custGeom>
              <a:avLst/>
              <a:gdLst>
                <a:gd name="T0" fmla="*/ 32 w 32"/>
                <a:gd name="T1" fmla="*/ 0 h 168"/>
                <a:gd name="T2" fmla="*/ 32 w 32"/>
                <a:gd name="T3" fmla="*/ 67 h 168"/>
                <a:gd name="T4" fmla="*/ 24 w 32"/>
                <a:gd name="T5" fmla="*/ 67 h 168"/>
                <a:gd name="T6" fmla="*/ 24 w 32"/>
                <a:gd name="T7" fmla="*/ 102 h 168"/>
                <a:gd name="T8" fmla="*/ 32 w 32"/>
                <a:gd name="T9" fmla="*/ 102 h 168"/>
                <a:gd name="T10" fmla="*/ 32 w 32"/>
                <a:gd name="T11" fmla="*/ 117 h 168"/>
                <a:gd name="T12" fmla="*/ 24 w 32"/>
                <a:gd name="T13" fmla="*/ 117 h 168"/>
                <a:gd name="T14" fmla="*/ 24 w 32"/>
                <a:gd name="T15" fmla="*/ 153 h 168"/>
                <a:gd name="T16" fmla="*/ 32 w 32"/>
                <a:gd name="T17" fmla="*/ 153 h 168"/>
                <a:gd name="T18" fmla="*/ 32 w 32"/>
                <a:gd name="T19" fmla="*/ 168 h 168"/>
                <a:gd name="T20" fmla="*/ 0 w 32"/>
                <a:gd name="T21" fmla="*/ 168 h 168"/>
                <a:gd name="T22" fmla="*/ 0 w 32"/>
                <a:gd name="T23" fmla="*/ 102 h 168"/>
                <a:gd name="T24" fmla="*/ 7 w 32"/>
                <a:gd name="T25" fmla="*/ 102 h 168"/>
                <a:gd name="T26" fmla="*/ 7 w 32"/>
                <a:gd name="T27" fmla="*/ 67 h 168"/>
                <a:gd name="T28" fmla="*/ 0 w 32"/>
                <a:gd name="T29" fmla="*/ 67 h 168"/>
                <a:gd name="T30" fmla="*/ 0 w 32"/>
                <a:gd name="T31" fmla="*/ 51 h 168"/>
                <a:gd name="T32" fmla="*/ 7 w 32"/>
                <a:gd name="T33" fmla="*/ 51 h 168"/>
                <a:gd name="T34" fmla="*/ 7 w 32"/>
                <a:gd name="T35" fmla="*/ 15 h 168"/>
                <a:gd name="T36" fmla="*/ 0 w 32"/>
                <a:gd name="T37" fmla="*/ 15 h 168"/>
                <a:gd name="T38" fmla="*/ 0 w 32"/>
                <a:gd name="T39" fmla="*/ 0 h 168"/>
                <a:gd name="T40" fmla="*/ 32 w 32"/>
                <a:gd name="T41" fmla="*/ 0 h 168"/>
                <a:gd name="T42" fmla="*/ 32 w 32"/>
                <a:gd name="T4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168">
                  <a:moveTo>
                    <a:pt x="32" y="0"/>
                  </a:moveTo>
                  <a:lnTo>
                    <a:pt x="32" y="67"/>
                  </a:lnTo>
                  <a:lnTo>
                    <a:pt x="24" y="67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17"/>
                  </a:lnTo>
                  <a:lnTo>
                    <a:pt x="24" y="117"/>
                  </a:lnTo>
                  <a:lnTo>
                    <a:pt x="24" y="153"/>
                  </a:lnTo>
                  <a:lnTo>
                    <a:pt x="32" y="153"/>
                  </a:lnTo>
                  <a:lnTo>
                    <a:pt x="32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7" y="102"/>
                  </a:lnTo>
                  <a:lnTo>
                    <a:pt x="7" y="67"/>
                  </a:lnTo>
                  <a:lnTo>
                    <a:pt x="0" y="67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1" name="Freeform 366"/>
            <p:cNvSpPr>
              <a:spLocks/>
            </p:cNvSpPr>
            <p:nvPr/>
          </p:nvSpPr>
          <p:spPr bwMode="auto">
            <a:xfrm>
              <a:off x="2045" y="2213"/>
              <a:ext cx="32" cy="73"/>
            </a:xfrm>
            <a:custGeom>
              <a:avLst/>
              <a:gdLst>
                <a:gd name="T0" fmla="*/ 32 w 32"/>
                <a:gd name="T1" fmla="*/ 0 h 73"/>
                <a:gd name="T2" fmla="*/ 32 w 32"/>
                <a:gd name="T3" fmla="*/ 16 h 73"/>
                <a:gd name="T4" fmla="*/ 24 w 32"/>
                <a:gd name="T5" fmla="*/ 16 h 73"/>
                <a:gd name="T6" fmla="*/ 24 w 32"/>
                <a:gd name="T7" fmla="*/ 51 h 73"/>
                <a:gd name="T8" fmla="*/ 32 w 32"/>
                <a:gd name="T9" fmla="*/ 51 h 73"/>
                <a:gd name="T10" fmla="*/ 32 w 32"/>
                <a:gd name="T11" fmla="*/ 73 h 73"/>
                <a:gd name="T12" fmla="*/ 0 w 32"/>
                <a:gd name="T13" fmla="*/ 73 h 73"/>
                <a:gd name="T14" fmla="*/ 0 w 32"/>
                <a:gd name="T15" fmla="*/ 51 h 73"/>
                <a:gd name="T16" fmla="*/ 7 w 32"/>
                <a:gd name="T17" fmla="*/ 51 h 73"/>
                <a:gd name="T18" fmla="*/ 7 w 32"/>
                <a:gd name="T19" fmla="*/ 16 h 73"/>
                <a:gd name="T20" fmla="*/ 0 w 32"/>
                <a:gd name="T21" fmla="*/ 16 h 73"/>
                <a:gd name="T22" fmla="*/ 0 w 32"/>
                <a:gd name="T23" fmla="*/ 0 h 73"/>
                <a:gd name="T24" fmla="*/ 32 w 32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3">
                  <a:moveTo>
                    <a:pt x="32" y="0"/>
                  </a:moveTo>
                  <a:lnTo>
                    <a:pt x="32" y="16"/>
                  </a:lnTo>
                  <a:lnTo>
                    <a:pt x="24" y="16"/>
                  </a:lnTo>
                  <a:lnTo>
                    <a:pt x="24" y="51"/>
                  </a:lnTo>
                  <a:lnTo>
                    <a:pt x="32" y="51"/>
                  </a:lnTo>
                  <a:lnTo>
                    <a:pt x="32" y="73"/>
                  </a:lnTo>
                  <a:lnTo>
                    <a:pt x="0" y="7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2" name="Freeform 367"/>
            <p:cNvSpPr>
              <a:spLocks/>
            </p:cNvSpPr>
            <p:nvPr/>
          </p:nvSpPr>
          <p:spPr bwMode="auto">
            <a:xfrm>
              <a:off x="2017" y="1801"/>
              <a:ext cx="28" cy="485"/>
            </a:xfrm>
            <a:custGeom>
              <a:avLst/>
              <a:gdLst>
                <a:gd name="T0" fmla="*/ 28 w 28"/>
                <a:gd name="T1" fmla="*/ 0 h 485"/>
                <a:gd name="T2" fmla="*/ 28 w 28"/>
                <a:gd name="T3" fmla="*/ 20 h 485"/>
                <a:gd name="T4" fmla="*/ 20 w 28"/>
                <a:gd name="T5" fmla="*/ 20 h 485"/>
                <a:gd name="T6" fmla="*/ 20 w 28"/>
                <a:gd name="T7" fmla="*/ 55 h 485"/>
                <a:gd name="T8" fmla="*/ 28 w 28"/>
                <a:gd name="T9" fmla="*/ 55 h 485"/>
                <a:gd name="T10" fmla="*/ 28 w 28"/>
                <a:gd name="T11" fmla="*/ 71 h 485"/>
                <a:gd name="T12" fmla="*/ 20 w 28"/>
                <a:gd name="T13" fmla="*/ 71 h 485"/>
                <a:gd name="T14" fmla="*/ 20 w 28"/>
                <a:gd name="T15" fmla="*/ 106 h 485"/>
                <a:gd name="T16" fmla="*/ 28 w 28"/>
                <a:gd name="T17" fmla="*/ 106 h 485"/>
                <a:gd name="T18" fmla="*/ 28 w 28"/>
                <a:gd name="T19" fmla="*/ 173 h 485"/>
                <a:gd name="T20" fmla="*/ 20 w 28"/>
                <a:gd name="T21" fmla="*/ 173 h 485"/>
                <a:gd name="T22" fmla="*/ 20 w 28"/>
                <a:gd name="T23" fmla="*/ 208 h 485"/>
                <a:gd name="T24" fmla="*/ 28 w 28"/>
                <a:gd name="T25" fmla="*/ 208 h 485"/>
                <a:gd name="T26" fmla="*/ 28 w 28"/>
                <a:gd name="T27" fmla="*/ 223 h 485"/>
                <a:gd name="T28" fmla="*/ 20 w 28"/>
                <a:gd name="T29" fmla="*/ 223 h 485"/>
                <a:gd name="T30" fmla="*/ 20 w 28"/>
                <a:gd name="T31" fmla="*/ 259 h 485"/>
                <a:gd name="T32" fmla="*/ 28 w 28"/>
                <a:gd name="T33" fmla="*/ 259 h 485"/>
                <a:gd name="T34" fmla="*/ 28 w 28"/>
                <a:gd name="T35" fmla="*/ 275 h 485"/>
                <a:gd name="T36" fmla="*/ 20 w 28"/>
                <a:gd name="T37" fmla="*/ 275 h 485"/>
                <a:gd name="T38" fmla="*/ 20 w 28"/>
                <a:gd name="T39" fmla="*/ 310 h 485"/>
                <a:gd name="T40" fmla="*/ 28 w 28"/>
                <a:gd name="T41" fmla="*/ 310 h 485"/>
                <a:gd name="T42" fmla="*/ 28 w 28"/>
                <a:gd name="T43" fmla="*/ 376 h 485"/>
                <a:gd name="T44" fmla="*/ 20 w 28"/>
                <a:gd name="T45" fmla="*/ 376 h 485"/>
                <a:gd name="T46" fmla="*/ 20 w 28"/>
                <a:gd name="T47" fmla="*/ 412 h 485"/>
                <a:gd name="T48" fmla="*/ 28 w 28"/>
                <a:gd name="T49" fmla="*/ 412 h 485"/>
                <a:gd name="T50" fmla="*/ 28 w 28"/>
                <a:gd name="T51" fmla="*/ 428 h 485"/>
                <a:gd name="T52" fmla="*/ 20 w 28"/>
                <a:gd name="T53" fmla="*/ 428 h 485"/>
                <a:gd name="T54" fmla="*/ 20 w 28"/>
                <a:gd name="T55" fmla="*/ 463 h 485"/>
                <a:gd name="T56" fmla="*/ 28 w 28"/>
                <a:gd name="T57" fmla="*/ 463 h 485"/>
                <a:gd name="T58" fmla="*/ 28 w 28"/>
                <a:gd name="T59" fmla="*/ 485 h 485"/>
                <a:gd name="T60" fmla="*/ 0 w 28"/>
                <a:gd name="T61" fmla="*/ 485 h 485"/>
                <a:gd name="T62" fmla="*/ 0 w 28"/>
                <a:gd name="T63" fmla="*/ 0 h 485"/>
                <a:gd name="T64" fmla="*/ 28 w 28"/>
                <a:gd name="T65" fmla="*/ 0 h 485"/>
                <a:gd name="T66" fmla="*/ 28 w 28"/>
                <a:gd name="T6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85">
                  <a:moveTo>
                    <a:pt x="28" y="0"/>
                  </a:moveTo>
                  <a:lnTo>
                    <a:pt x="28" y="20"/>
                  </a:lnTo>
                  <a:lnTo>
                    <a:pt x="20" y="20"/>
                  </a:lnTo>
                  <a:lnTo>
                    <a:pt x="20" y="55"/>
                  </a:lnTo>
                  <a:lnTo>
                    <a:pt x="28" y="55"/>
                  </a:lnTo>
                  <a:lnTo>
                    <a:pt x="28" y="71"/>
                  </a:lnTo>
                  <a:lnTo>
                    <a:pt x="20" y="71"/>
                  </a:lnTo>
                  <a:lnTo>
                    <a:pt x="20" y="106"/>
                  </a:lnTo>
                  <a:lnTo>
                    <a:pt x="28" y="106"/>
                  </a:lnTo>
                  <a:lnTo>
                    <a:pt x="28" y="173"/>
                  </a:lnTo>
                  <a:lnTo>
                    <a:pt x="20" y="173"/>
                  </a:lnTo>
                  <a:lnTo>
                    <a:pt x="20" y="208"/>
                  </a:lnTo>
                  <a:lnTo>
                    <a:pt x="28" y="208"/>
                  </a:lnTo>
                  <a:lnTo>
                    <a:pt x="28" y="223"/>
                  </a:lnTo>
                  <a:lnTo>
                    <a:pt x="20" y="223"/>
                  </a:lnTo>
                  <a:lnTo>
                    <a:pt x="20" y="259"/>
                  </a:lnTo>
                  <a:lnTo>
                    <a:pt x="28" y="259"/>
                  </a:lnTo>
                  <a:lnTo>
                    <a:pt x="28" y="275"/>
                  </a:lnTo>
                  <a:lnTo>
                    <a:pt x="20" y="275"/>
                  </a:lnTo>
                  <a:lnTo>
                    <a:pt x="20" y="310"/>
                  </a:lnTo>
                  <a:lnTo>
                    <a:pt x="28" y="310"/>
                  </a:lnTo>
                  <a:lnTo>
                    <a:pt x="28" y="376"/>
                  </a:lnTo>
                  <a:lnTo>
                    <a:pt x="20" y="376"/>
                  </a:lnTo>
                  <a:lnTo>
                    <a:pt x="20" y="412"/>
                  </a:lnTo>
                  <a:lnTo>
                    <a:pt x="28" y="412"/>
                  </a:lnTo>
                  <a:lnTo>
                    <a:pt x="28" y="428"/>
                  </a:lnTo>
                  <a:lnTo>
                    <a:pt x="20" y="428"/>
                  </a:lnTo>
                  <a:lnTo>
                    <a:pt x="20" y="463"/>
                  </a:lnTo>
                  <a:lnTo>
                    <a:pt x="28" y="463"/>
                  </a:lnTo>
                  <a:lnTo>
                    <a:pt x="28" y="485"/>
                  </a:lnTo>
                  <a:lnTo>
                    <a:pt x="0" y="48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5A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3" name="Freeform 368"/>
            <p:cNvSpPr>
              <a:spLocks/>
            </p:cNvSpPr>
            <p:nvPr/>
          </p:nvSpPr>
          <p:spPr bwMode="auto">
            <a:xfrm>
              <a:off x="3426" y="1928"/>
              <a:ext cx="170" cy="687"/>
            </a:xfrm>
            <a:custGeom>
              <a:avLst/>
              <a:gdLst>
                <a:gd name="T0" fmla="*/ 99 w 265"/>
                <a:gd name="T1" fmla="*/ 21 h 1069"/>
                <a:gd name="T2" fmla="*/ 69 w 265"/>
                <a:gd name="T3" fmla="*/ 125 h 1069"/>
                <a:gd name="T4" fmla="*/ 37 w 265"/>
                <a:gd name="T5" fmla="*/ 174 h 1069"/>
                <a:gd name="T6" fmla="*/ 7 w 265"/>
                <a:gd name="T7" fmla="*/ 250 h 1069"/>
                <a:gd name="T8" fmla="*/ 41 w 265"/>
                <a:gd name="T9" fmla="*/ 358 h 1069"/>
                <a:gd name="T10" fmla="*/ 28 w 265"/>
                <a:gd name="T11" fmla="*/ 414 h 1069"/>
                <a:gd name="T12" fmla="*/ 20 w 265"/>
                <a:gd name="T13" fmla="*/ 493 h 1069"/>
                <a:gd name="T14" fmla="*/ 33 w 265"/>
                <a:gd name="T15" fmla="*/ 664 h 1069"/>
                <a:gd name="T16" fmla="*/ 50 w 265"/>
                <a:gd name="T17" fmla="*/ 786 h 1069"/>
                <a:gd name="T18" fmla="*/ 79 w 265"/>
                <a:gd name="T19" fmla="*/ 961 h 1069"/>
                <a:gd name="T20" fmla="*/ 76 w 265"/>
                <a:gd name="T21" fmla="*/ 1017 h 1069"/>
                <a:gd name="T22" fmla="*/ 128 w 265"/>
                <a:gd name="T23" fmla="*/ 1068 h 1069"/>
                <a:gd name="T24" fmla="*/ 123 w 265"/>
                <a:gd name="T25" fmla="*/ 1011 h 1069"/>
                <a:gd name="T26" fmla="*/ 110 w 265"/>
                <a:gd name="T27" fmla="*/ 900 h 1069"/>
                <a:gd name="T28" fmla="*/ 111 w 265"/>
                <a:gd name="T29" fmla="*/ 784 h 1069"/>
                <a:gd name="T30" fmla="*/ 159 w 265"/>
                <a:gd name="T31" fmla="*/ 816 h 1069"/>
                <a:gd name="T32" fmla="*/ 157 w 265"/>
                <a:gd name="T33" fmla="*/ 968 h 1069"/>
                <a:gd name="T34" fmla="*/ 155 w 265"/>
                <a:gd name="T35" fmla="*/ 1044 h 1069"/>
                <a:gd name="T36" fmla="*/ 166 w 265"/>
                <a:gd name="T37" fmla="*/ 1052 h 1069"/>
                <a:gd name="T38" fmla="*/ 166 w 265"/>
                <a:gd name="T39" fmla="*/ 1021 h 1069"/>
                <a:gd name="T40" fmla="*/ 200 w 265"/>
                <a:gd name="T41" fmla="*/ 1065 h 1069"/>
                <a:gd name="T42" fmla="*/ 225 w 265"/>
                <a:gd name="T43" fmla="*/ 1039 h 1069"/>
                <a:gd name="T44" fmla="*/ 196 w 265"/>
                <a:gd name="T45" fmla="*/ 956 h 1069"/>
                <a:gd name="T46" fmla="*/ 221 w 265"/>
                <a:gd name="T47" fmla="*/ 777 h 1069"/>
                <a:gd name="T48" fmla="*/ 240 w 265"/>
                <a:gd name="T49" fmla="*/ 700 h 1069"/>
                <a:gd name="T50" fmla="*/ 232 w 265"/>
                <a:gd name="T51" fmla="*/ 503 h 1069"/>
                <a:gd name="T52" fmla="*/ 228 w 265"/>
                <a:gd name="T53" fmla="*/ 430 h 1069"/>
                <a:gd name="T54" fmla="*/ 259 w 265"/>
                <a:gd name="T55" fmla="*/ 380 h 1069"/>
                <a:gd name="T56" fmla="*/ 261 w 265"/>
                <a:gd name="T57" fmla="*/ 338 h 1069"/>
                <a:gd name="T58" fmla="*/ 228 w 265"/>
                <a:gd name="T59" fmla="*/ 219 h 1069"/>
                <a:gd name="T60" fmla="*/ 195 w 265"/>
                <a:gd name="T61" fmla="*/ 174 h 1069"/>
                <a:gd name="T62" fmla="*/ 189 w 265"/>
                <a:gd name="T63" fmla="*/ 5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5" h="1069">
                  <a:moveTo>
                    <a:pt x="125" y="16"/>
                  </a:moveTo>
                  <a:cubicBezTo>
                    <a:pt x="125" y="16"/>
                    <a:pt x="108" y="10"/>
                    <a:pt x="99" y="21"/>
                  </a:cubicBezTo>
                  <a:cubicBezTo>
                    <a:pt x="90" y="33"/>
                    <a:pt x="82" y="59"/>
                    <a:pt x="79" y="72"/>
                  </a:cubicBezTo>
                  <a:cubicBezTo>
                    <a:pt x="75" y="85"/>
                    <a:pt x="78" y="119"/>
                    <a:pt x="69" y="125"/>
                  </a:cubicBezTo>
                  <a:cubicBezTo>
                    <a:pt x="54" y="134"/>
                    <a:pt x="70" y="152"/>
                    <a:pt x="57" y="155"/>
                  </a:cubicBezTo>
                  <a:cubicBezTo>
                    <a:pt x="44" y="159"/>
                    <a:pt x="37" y="174"/>
                    <a:pt x="37" y="174"/>
                  </a:cubicBezTo>
                  <a:cubicBezTo>
                    <a:pt x="37" y="174"/>
                    <a:pt x="10" y="169"/>
                    <a:pt x="5" y="183"/>
                  </a:cubicBezTo>
                  <a:cubicBezTo>
                    <a:pt x="0" y="198"/>
                    <a:pt x="6" y="237"/>
                    <a:pt x="7" y="250"/>
                  </a:cubicBezTo>
                  <a:cubicBezTo>
                    <a:pt x="8" y="263"/>
                    <a:pt x="28" y="326"/>
                    <a:pt x="29" y="337"/>
                  </a:cubicBezTo>
                  <a:cubicBezTo>
                    <a:pt x="29" y="349"/>
                    <a:pt x="41" y="358"/>
                    <a:pt x="41" y="358"/>
                  </a:cubicBezTo>
                  <a:cubicBezTo>
                    <a:pt x="41" y="358"/>
                    <a:pt x="40" y="375"/>
                    <a:pt x="34" y="391"/>
                  </a:cubicBezTo>
                  <a:cubicBezTo>
                    <a:pt x="29" y="408"/>
                    <a:pt x="28" y="414"/>
                    <a:pt x="28" y="414"/>
                  </a:cubicBezTo>
                  <a:cubicBezTo>
                    <a:pt x="28" y="414"/>
                    <a:pt x="20" y="454"/>
                    <a:pt x="15" y="470"/>
                  </a:cubicBezTo>
                  <a:cubicBezTo>
                    <a:pt x="10" y="487"/>
                    <a:pt x="11" y="489"/>
                    <a:pt x="20" y="493"/>
                  </a:cubicBezTo>
                  <a:cubicBezTo>
                    <a:pt x="30" y="497"/>
                    <a:pt x="37" y="504"/>
                    <a:pt x="37" y="522"/>
                  </a:cubicBezTo>
                  <a:cubicBezTo>
                    <a:pt x="37" y="540"/>
                    <a:pt x="27" y="603"/>
                    <a:pt x="33" y="664"/>
                  </a:cubicBezTo>
                  <a:cubicBezTo>
                    <a:pt x="40" y="726"/>
                    <a:pt x="41" y="786"/>
                    <a:pt x="41" y="786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86"/>
                    <a:pt x="46" y="833"/>
                    <a:pt x="58" y="873"/>
                  </a:cubicBezTo>
                  <a:cubicBezTo>
                    <a:pt x="69" y="914"/>
                    <a:pt x="79" y="950"/>
                    <a:pt x="79" y="961"/>
                  </a:cubicBezTo>
                  <a:cubicBezTo>
                    <a:pt x="79" y="972"/>
                    <a:pt x="80" y="979"/>
                    <a:pt x="77" y="985"/>
                  </a:cubicBezTo>
                  <a:cubicBezTo>
                    <a:pt x="75" y="991"/>
                    <a:pt x="69" y="1003"/>
                    <a:pt x="76" y="1017"/>
                  </a:cubicBezTo>
                  <a:cubicBezTo>
                    <a:pt x="83" y="1032"/>
                    <a:pt x="84" y="1043"/>
                    <a:pt x="84" y="1051"/>
                  </a:cubicBezTo>
                  <a:cubicBezTo>
                    <a:pt x="84" y="1060"/>
                    <a:pt x="109" y="1069"/>
                    <a:pt x="128" y="1068"/>
                  </a:cubicBezTo>
                  <a:cubicBezTo>
                    <a:pt x="148" y="1067"/>
                    <a:pt x="146" y="1054"/>
                    <a:pt x="141" y="1045"/>
                  </a:cubicBezTo>
                  <a:cubicBezTo>
                    <a:pt x="136" y="1037"/>
                    <a:pt x="127" y="1026"/>
                    <a:pt x="123" y="1011"/>
                  </a:cubicBezTo>
                  <a:cubicBezTo>
                    <a:pt x="119" y="995"/>
                    <a:pt x="121" y="984"/>
                    <a:pt x="117" y="969"/>
                  </a:cubicBezTo>
                  <a:cubicBezTo>
                    <a:pt x="113" y="954"/>
                    <a:pt x="110" y="939"/>
                    <a:pt x="110" y="900"/>
                  </a:cubicBezTo>
                  <a:cubicBezTo>
                    <a:pt x="110" y="862"/>
                    <a:pt x="110" y="845"/>
                    <a:pt x="110" y="820"/>
                  </a:cubicBezTo>
                  <a:cubicBezTo>
                    <a:pt x="110" y="795"/>
                    <a:pt x="111" y="784"/>
                    <a:pt x="111" y="784"/>
                  </a:cubicBezTo>
                  <a:cubicBezTo>
                    <a:pt x="166" y="780"/>
                    <a:pt x="166" y="780"/>
                    <a:pt x="166" y="780"/>
                  </a:cubicBezTo>
                  <a:cubicBezTo>
                    <a:pt x="166" y="780"/>
                    <a:pt x="162" y="801"/>
                    <a:pt x="159" y="816"/>
                  </a:cubicBezTo>
                  <a:cubicBezTo>
                    <a:pt x="155" y="831"/>
                    <a:pt x="157" y="866"/>
                    <a:pt x="159" y="898"/>
                  </a:cubicBezTo>
                  <a:cubicBezTo>
                    <a:pt x="160" y="930"/>
                    <a:pt x="162" y="962"/>
                    <a:pt x="157" y="968"/>
                  </a:cubicBezTo>
                  <a:cubicBezTo>
                    <a:pt x="152" y="974"/>
                    <a:pt x="143" y="991"/>
                    <a:pt x="148" y="1005"/>
                  </a:cubicBezTo>
                  <a:cubicBezTo>
                    <a:pt x="152" y="1020"/>
                    <a:pt x="156" y="1036"/>
                    <a:pt x="155" y="1044"/>
                  </a:cubicBezTo>
                  <a:cubicBezTo>
                    <a:pt x="155" y="1051"/>
                    <a:pt x="157" y="1052"/>
                    <a:pt x="157" y="1052"/>
                  </a:cubicBezTo>
                  <a:cubicBezTo>
                    <a:pt x="166" y="1052"/>
                    <a:pt x="166" y="1052"/>
                    <a:pt x="166" y="1052"/>
                  </a:cubicBezTo>
                  <a:cubicBezTo>
                    <a:pt x="166" y="1052"/>
                    <a:pt x="163" y="1039"/>
                    <a:pt x="163" y="1031"/>
                  </a:cubicBezTo>
                  <a:cubicBezTo>
                    <a:pt x="163" y="1023"/>
                    <a:pt x="166" y="1021"/>
                    <a:pt x="166" y="1021"/>
                  </a:cubicBezTo>
                  <a:cubicBezTo>
                    <a:pt x="166" y="1021"/>
                    <a:pt x="176" y="1037"/>
                    <a:pt x="178" y="1044"/>
                  </a:cubicBezTo>
                  <a:cubicBezTo>
                    <a:pt x="181" y="1050"/>
                    <a:pt x="178" y="1064"/>
                    <a:pt x="200" y="1065"/>
                  </a:cubicBezTo>
                  <a:cubicBezTo>
                    <a:pt x="222" y="1066"/>
                    <a:pt x="238" y="1067"/>
                    <a:pt x="239" y="1060"/>
                  </a:cubicBezTo>
                  <a:cubicBezTo>
                    <a:pt x="241" y="1052"/>
                    <a:pt x="237" y="1048"/>
                    <a:pt x="225" y="1039"/>
                  </a:cubicBezTo>
                  <a:cubicBezTo>
                    <a:pt x="213" y="1031"/>
                    <a:pt x="207" y="1016"/>
                    <a:pt x="200" y="1005"/>
                  </a:cubicBezTo>
                  <a:cubicBezTo>
                    <a:pt x="193" y="994"/>
                    <a:pt x="192" y="976"/>
                    <a:pt x="196" y="956"/>
                  </a:cubicBezTo>
                  <a:cubicBezTo>
                    <a:pt x="200" y="935"/>
                    <a:pt x="221" y="851"/>
                    <a:pt x="222" y="825"/>
                  </a:cubicBezTo>
                  <a:cubicBezTo>
                    <a:pt x="223" y="799"/>
                    <a:pt x="221" y="777"/>
                    <a:pt x="221" y="777"/>
                  </a:cubicBezTo>
                  <a:cubicBezTo>
                    <a:pt x="221" y="777"/>
                    <a:pt x="236" y="776"/>
                    <a:pt x="240" y="776"/>
                  </a:cubicBezTo>
                  <a:cubicBezTo>
                    <a:pt x="244" y="776"/>
                    <a:pt x="240" y="732"/>
                    <a:pt x="240" y="700"/>
                  </a:cubicBezTo>
                  <a:cubicBezTo>
                    <a:pt x="240" y="668"/>
                    <a:pt x="238" y="551"/>
                    <a:pt x="235" y="533"/>
                  </a:cubicBezTo>
                  <a:cubicBezTo>
                    <a:pt x="232" y="515"/>
                    <a:pt x="232" y="503"/>
                    <a:pt x="232" y="503"/>
                  </a:cubicBezTo>
                  <a:cubicBezTo>
                    <a:pt x="232" y="503"/>
                    <a:pt x="241" y="507"/>
                    <a:pt x="239" y="496"/>
                  </a:cubicBezTo>
                  <a:cubicBezTo>
                    <a:pt x="238" y="485"/>
                    <a:pt x="228" y="445"/>
                    <a:pt x="228" y="430"/>
                  </a:cubicBezTo>
                  <a:cubicBezTo>
                    <a:pt x="228" y="416"/>
                    <a:pt x="230" y="401"/>
                    <a:pt x="230" y="401"/>
                  </a:cubicBezTo>
                  <a:cubicBezTo>
                    <a:pt x="230" y="401"/>
                    <a:pt x="259" y="397"/>
                    <a:pt x="259" y="380"/>
                  </a:cubicBezTo>
                  <a:cubicBezTo>
                    <a:pt x="259" y="364"/>
                    <a:pt x="260" y="363"/>
                    <a:pt x="261" y="358"/>
                  </a:cubicBezTo>
                  <a:cubicBezTo>
                    <a:pt x="263" y="352"/>
                    <a:pt x="265" y="348"/>
                    <a:pt x="261" y="338"/>
                  </a:cubicBezTo>
                  <a:cubicBezTo>
                    <a:pt x="258" y="328"/>
                    <a:pt x="251" y="318"/>
                    <a:pt x="245" y="290"/>
                  </a:cubicBezTo>
                  <a:cubicBezTo>
                    <a:pt x="239" y="262"/>
                    <a:pt x="228" y="231"/>
                    <a:pt x="228" y="219"/>
                  </a:cubicBezTo>
                  <a:cubicBezTo>
                    <a:pt x="228" y="207"/>
                    <a:pt x="224" y="204"/>
                    <a:pt x="210" y="198"/>
                  </a:cubicBezTo>
                  <a:cubicBezTo>
                    <a:pt x="197" y="192"/>
                    <a:pt x="209" y="188"/>
                    <a:pt x="195" y="174"/>
                  </a:cubicBezTo>
                  <a:cubicBezTo>
                    <a:pt x="181" y="160"/>
                    <a:pt x="204" y="153"/>
                    <a:pt x="194" y="129"/>
                  </a:cubicBezTo>
                  <a:cubicBezTo>
                    <a:pt x="183" y="106"/>
                    <a:pt x="193" y="71"/>
                    <a:pt x="189" y="53"/>
                  </a:cubicBezTo>
                  <a:cubicBezTo>
                    <a:pt x="186" y="34"/>
                    <a:pt x="166" y="0"/>
                    <a:pt x="125" y="16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4" name="Freeform 369"/>
            <p:cNvSpPr>
              <a:spLocks/>
            </p:cNvSpPr>
            <p:nvPr/>
          </p:nvSpPr>
          <p:spPr bwMode="auto">
            <a:xfrm>
              <a:off x="3484" y="2026"/>
              <a:ext cx="52" cy="106"/>
            </a:xfrm>
            <a:custGeom>
              <a:avLst/>
              <a:gdLst>
                <a:gd name="T0" fmla="*/ 60 w 80"/>
                <a:gd name="T1" fmla="*/ 10 h 165"/>
                <a:gd name="T2" fmla="*/ 80 w 80"/>
                <a:gd name="T3" fmla="*/ 37 h 165"/>
                <a:gd name="T4" fmla="*/ 71 w 80"/>
                <a:gd name="T5" fmla="*/ 50 h 165"/>
                <a:gd name="T6" fmla="*/ 69 w 80"/>
                <a:gd name="T7" fmla="*/ 85 h 165"/>
                <a:gd name="T8" fmla="*/ 68 w 80"/>
                <a:gd name="T9" fmla="*/ 151 h 165"/>
                <a:gd name="T10" fmla="*/ 66 w 80"/>
                <a:gd name="T11" fmla="*/ 165 h 165"/>
                <a:gd name="T12" fmla="*/ 50 w 80"/>
                <a:gd name="T13" fmla="*/ 111 h 165"/>
                <a:gd name="T14" fmla="*/ 19 w 80"/>
                <a:gd name="T15" fmla="*/ 45 h 165"/>
                <a:gd name="T16" fmla="*/ 0 w 80"/>
                <a:gd name="T17" fmla="*/ 11 h 165"/>
                <a:gd name="T18" fmla="*/ 7 w 80"/>
                <a:gd name="T19" fmla="*/ 0 h 165"/>
                <a:gd name="T20" fmla="*/ 27 w 80"/>
                <a:gd name="T21" fmla="*/ 18 h 165"/>
                <a:gd name="T22" fmla="*/ 46 w 80"/>
                <a:gd name="T23" fmla="*/ 29 h 165"/>
                <a:gd name="T24" fmla="*/ 34 w 80"/>
                <a:gd name="T25" fmla="*/ 53 h 165"/>
                <a:gd name="T26" fmla="*/ 49 w 80"/>
                <a:gd name="T27" fmla="*/ 82 h 165"/>
                <a:gd name="T28" fmla="*/ 51 w 80"/>
                <a:gd name="T29" fmla="*/ 54 h 165"/>
                <a:gd name="T30" fmla="*/ 60 w 80"/>
                <a:gd name="T31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165">
                  <a:moveTo>
                    <a:pt x="60" y="10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5" y="48"/>
                    <a:pt x="71" y="50"/>
                  </a:cubicBezTo>
                  <a:cubicBezTo>
                    <a:pt x="68" y="51"/>
                    <a:pt x="69" y="67"/>
                    <a:pt x="69" y="85"/>
                  </a:cubicBezTo>
                  <a:cubicBezTo>
                    <a:pt x="69" y="104"/>
                    <a:pt x="69" y="143"/>
                    <a:pt x="68" y="151"/>
                  </a:cubicBezTo>
                  <a:cubicBezTo>
                    <a:pt x="67" y="160"/>
                    <a:pt x="66" y="165"/>
                    <a:pt x="66" y="165"/>
                  </a:cubicBezTo>
                  <a:cubicBezTo>
                    <a:pt x="66" y="165"/>
                    <a:pt x="56" y="134"/>
                    <a:pt x="50" y="111"/>
                  </a:cubicBezTo>
                  <a:cubicBezTo>
                    <a:pt x="44" y="88"/>
                    <a:pt x="29" y="60"/>
                    <a:pt x="19" y="45"/>
                  </a:cubicBezTo>
                  <a:cubicBezTo>
                    <a:pt x="10" y="29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9" y="10"/>
                    <a:pt x="27" y="18"/>
                  </a:cubicBezTo>
                  <a:cubicBezTo>
                    <a:pt x="36" y="25"/>
                    <a:pt x="46" y="29"/>
                    <a:pt x="46" y="29"/>
                  </a:cubicBezTo>
                  <a:cubicBezTo>
                    <a:pt x="46" y="29"/>
                    <a:pt x="28" y="40"/>
                    <a:pt x="34" y="53"/>
                  </a:cubicBezTo>
                  <a:cubicBezTo>
                    <a:pt x="40" y="67"/>
                    <a:pt x="47" y="68"/>
                    <a:pt x="49" y="82"/>
                  </a:cubicBezTo>
                  <a:cubicBezTo>
                    <a:pt x="52" y="96"/>
                    <a:pt x="47" y="66"/>
                    <a:pt x="51" y="54"/>
                  </a:cubicBezTo>
                  <a:cubicBezTo>
                    <a:pt x="55" y="42"/>
                    <a:pt x="66" y="49"/>
                    <a:pt x="60" y="1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5" name="Freeform 370"/>
            <p:cNvSpPr>
              <a:spLocks/>
            </p:cNvSpPr>
            <p:nvPr/>
          </p:nvSpPr>
          <p:spPr bwMode="auto">
            <a:xfrm>
              <a:off x="3529" y="2185"/>
              <a:ext cx="7" cy="11"/>
            </a:xfrm>
            <a:custGeom>
              <a:avLst/>
              <a:gdLst>
                <a:gd name="T0" fmla="*/ 2 w 7"/>
                <a:gd name="T1" fmla="*/ 0 h 11"/>
                <a:gd name="T2" fmla="*/ 7 w 7"/>
                <a:gd name="T3" fmla="*/ 11 h 11"/>
                <a:gd name="T4" fmla="*/ 0 w 7"/>
                <a:gd name="T5" fmla="*/ 11 h 11"/>
                <a:gd name="T6" fmla="*/ 2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7" y="11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6" name="Freeform 371"/>
            <p:cNvSpPr>
              <a:spLocks/>
            </p:cNvSpPr>
            <p:nvPr/>
          </p:nvSpPr>
          <p:spPr bwMode="auto">
            <a:xfrm>
              <a:off x="2918" y="2001"/>
              <a:ext cx="54" cy="81"/>
            </a:xfrm>
            <a:custGeom>
              <a:avLst/>
              <a:gdLst>
                <a:gd name="T0" fmla="*/ 4 w 85"/>
                <a:gd name="T1" fmla="*/ 35 h 127"/>
                <a:gd name="T2" fmla="*/ 10 w 85"/>
                <a:gd name="T3" fmla="*/ 72 h 127"/>
                <a:gd name="T4" fmla="*/ 4 w 85"/>
                <a:gd name="T5" fmla="*/ 110 h 127"/>
                <a:gd name="T6" fmla="*/ 66 w 85"/>
                <a:gd name="T7" fmla="*/ 125 h 127"/>
                <a:gd name="T8" fmla="*/ 4 w 85"/>
                <a:gd name="T9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4" y="35"/>
                  </a:moveTo>
                  <a:cubicBezTo>
                    <a:pt x="29" y="46"/>
                    <a:pt x="2" y="59"/>
                    <a:pt x="10" y="72"/>
                  </a:cubicBezTo>
                  <a:cubicBezTo>
                    <a:pt x="18" y="84"/>
                    <a:pt x="0" y="93"/>
                    <a:pt x="4" y="110"/>
                  </a:cubicBezTo>
                  <a:cubicBezTo>
                    <a:pt x="9" y="127"/>
                    <a:pt x="47" y="127"/>
                    <a:pt x="66" y="125"/>
                  </a:cubicBezTo>
                  <a:cubicBezTo>
                    <a:pt x="85" y="123"/>
                    <a:pt x="58" y="0"/>
                    <a:pt x="4" y="35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7" name="Freeform 372"/>
            <p:cNvSpPr>
              <a:spLocks/>
            </p:cNvSpPr>
            <p:nvPr/>
          </p:nvSpPr>
          <p:spPr bwMode="auto">
            <a:xfrm>
              <a:off x="2893" y="1926"/>
              <a:ext cx="115" cy="159"/>
            </a:xfrm>
            <a:custGeom>
              <a:avLst/>
              <a:gdLst>
                <a:gd name="T0" fmla="*/ 15 w 178"/>
                <a:gd name="T1" fmla="*/ 42 h 247"/>
                <a:gd name="T2" fmla="*/ 125 w 178"/>
                <a:gd name="T3" fmla="*/ 72 h 247"/>
                <a:gd name="T4" fmla="*/ 147 w 178"/>
                <a:gd name="T5" fmla="*/ 119 h 247"/>
                <a:gd name="T6" fmla="*/ 157 w 178"/>
                <a:gd name="T7" fmla="*/ 166 h 247"/>
                <a:gd name="T8" fmla="*/ 143 w 178"/>
                <a:gd name="T9" fmla="*/ 220 h 247"/>
                <a:gd name="T10" fmla="*/ 88 w 178"/>
                <a:gd name="T11" fmla="*/ 238 h 247"/>
                <a:gd name="T12" fmla="*/ 35 w 178"/>
                <a:gd name="T13" fmla="*/ 103 h 247"/>
                <a:gd name="T14" fmla="*/ 15 w 178"/>
                <a:gd name="T15" fmla="*/ 4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47">
                  <a:moveTo>
                    <a:pt x="15" y="42"/>
                  </a:moveTo>
                  <a:cubicBezTo>
                    <a:pt x="45" y="0"/>
                    <a:pt x="126" y="17"/>
                    <a:pt x="125" y="72"/>
                  </a:cubicBezTo>
                  <a:cubicBezTo>
                    <a:pt x="124" y="127"/>
                    <a:pt x="159" y="92"/>
                    <a:pt x="147" y="119"/>
                  </a:cubicBezTo>
                  <a:cubicBezTo>
                    <a:pt x="136" y="147"/>
                    <a:pt x="172" y="144"/>
                    <a:pt x="157" y="166"/>
                  </a:cubicBezTo>
                  <a:cubicBezTo>
                    <a:pt x="142" y="189"/>
                    <a:pt x="178" y="194"/>
                    <a:pt x="143" y="220"/>
                  </a:cubicBezTo>
                  <a:cubicBezTo>
                    <a:pt x="108" y="247"/>
                    <a:pt x="88" y="238"/>
                    <a:pt x="88" y="238"/>
                  </a:cubicBezTo>
                  <a:cubicBezTo>
                    <a:pt x="88" y="238"/>
                    <a:pt x="99" y="85"/>
                    <a:pt x="35" y="103"/>
                  </a:cubicBezTo>
                  <a:cubicBezTo>
                    <a:pt x="16" y="108"/>
                    <a:pt x="0" y="62"/>
                    <a:pt x="15" y="42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8" name="Freeform 373"/>
            <p:cNvSpPr>
              <a:spLocks/>
            </p:cNvSpPr>
            <p:nvPr/>
          </p:nvSpPr>
          <p:spPr bwMode="auto">
            <a:xfrm>
              <a:off x="2843" y="1938"/>
              <a:ext cx="197" cy="677"/>
            </a:xfrm>
            <a:custGeom>
              <a:avLst/>
              <a:gdLst>
                <a:gd name="T0" fmla="*/ 189 w 307"/>
                <a:gd name="T1" fmla="*/ 34 h 1055"/>
                <a:gd name="T2" fmla="*/ 210 w 307"/>
                <a:gd name="T3" fmla="*/ 155 h 1055"/>
                <a:gd name="T4" fmla="*/ 235 w 307"/>
                <a:gd name="T5" fmla="*/ 224 h 1055"/>
                <a:gd name="T6" fmla="*/ 241 w 307"/>
                <a:gd name="T7" fmla="*/ 375 h 1055"/>
                <a:gd name="T8" fmla="*/ 227 w 307"/>
                <a:gd name="T9" fmla="*/ 448 h 1055"/>
                <a:gd name="T10" fmla="*/ 223 w 307"/>
                <a:gd name="T11" fmla="*/ 526 h 1055"/>
                <a:gd name="T12" fmla="*/ 212 w 307"/>
                <a:gd name="T13" fmla="*/ 674 h 1055"/>
                <a:gd name="T14" fmla="*/ 212 w 307"/>
                <a:gd name="T15" fmla="*/ 724 h 1055"/>
                <a:gd name="T16" fmla="*/ 279 w 307"/>
                <a:gd name="T17" fmla="*/ 921 h 1055"/>
                <a:gd name="T18" fmla="*/ 304 w 307"/>
                <a:gd name="T19" fmla="*/ 1003 h 1055"/>
                <a:gd name="T20" fmla="*/ 298 w 307"/>
                <a:gd name="T21" fmla="*/ 1028 h 1055"/>
                <a:gd name="T22" fmla="*/ 284 w 307"/>
                <a:gd name="T23" fmla="*/ 979 h 1055"/>
                <a:gd name="T24" fmla="*/ 214 w 307"/>
                <a:gd name="T25" fmla="*/ 1035 h 1055"/>
                <a:gd name="T26" fmla="*/ 226 w 307"/>
                <a:gd name="T27" fmla="*/ 997 h 1055"/>
                <a:gd name="T28" fmla="*/ 198 w 307"/>
                <a:gd name="T29" fmla="*/ 834 h 1055"/>
                <a:gd name="T30" fmla="*/ 174 w 307"/>
                <a:gd name="T31" fmla="*/ 837 h 1055"/>
                <a:gd name="T32" fmla="*/ 149 w 307"/>
                <a:gd name="T33" fmla="*/ 955 h 1055"/>
                <a:gd name="T34" fmla="*/ 139 w 307"/>
                <a:gd name="T35" fmla="*/ 1027 h 1055"/>
                <a:gd name="T36" fmla="*/ 130 w 307"/>
                <a:gd name="T37" fmla="*/ 1048 h 1055"/>
                <a:gd name="T38" fmla="*/ 130 w 307"/>
                <a:gd name="T39" fmla="*/ 996 h 1055"/>
                <a:gd name="T40" fmla="*/ 60 w 307"/>
                <a:gd name="T41" fmla="*/ 1048 h 1055"/>
                <a:gd name="T42" fmla="*/ 50 w 307"/>
                <a:gd name="T43" fmla="*/ 1013 h 1055"/>
                <a:gd name="T44" fmla="*/ 108 w 307"/>
                <a:gd name="T45" fmla="*/ 840 h 1055"/>
                <a:gd name="T46" fmla="*/ 118 w 307"/>
                <a:gd name="T47" fmla="*/ 750 h 1055"/>
                <a:gd name="T48" fmla="*/ 102 w 307"/>
                <a:gd name="T49" fmla="*/ 677 h 1055"/>
                <a:gd name="T50" fmla="*/ 90 w 307"/>
                <a:gd name="T51" fmla="*/ 599 h 1055"/>
                <a:gd name="T52" fmla="*/ 80 w 307"/>
                <a:gd name="T53" fmla="*/ 600 h 1055"/>
                <a:gd name="T54" fmla="*/ 62 w 307"/>
                <a:gd name="T55" fmla="*/ 594 h 1055"/>
                <a:gd name="T56" fmla="*/ 68 w 307"/>
                <a:gd name="T57" fmla="*/ 537 h 1055"/>
                <a:gd name="T58" fmla="*/ 9 w 307"/>
                <a:gd name="T59" fmla="*/ 397 h 1055"/>
                <a:gd name="T60" fmla="*/ 75 w 307"/>
                <a:gd name="T61" fmla="*/ 333 h 1055"/>
                <a:gd name="T62" fmla="*/ 131 w 307"/>
                <a:gd name="T63" fmla="*/ 204 h 1055"/>
                <a:gd name="T64" fmla="*/ 130 w 307"/>
                <a:gd name="T65" fmla="*/ 145 h 1055"/>
                <a:gd name="T66" fmla="*/ 95 w 307"/>
                <a:gd name="T67" fmla="*/ 89 h 1055"/>
                <a:gd name="T68" fmla="*/ 96 w 307"/>
                <a:gd name="T69" fmla="*/ 3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7" h="1055">
                  <a:moveTo>
                    <a:pt x="138" y="0"/>
                  </a:moveTo>
                  <a:cubicBezTo>
                    <a:pt x="160" y="0"/>
                    <a:pt x="180" y="11"/>
                    <a:pt x="189" y="34"/>
                  </a:cubicBezTo>
                  <a:cubicBezTo>
                    <a:pt x="199" y="58"/>
                    <a:pt x="201" y="84"/>
                    <a:pt x="197" y="98"/>
                  </a:cubicBezTo>
                  <a:cubicBezTo>
                    <a:pt x="195" y="110"/>
                    <a:pt x="205" y="144"/>
                    <a:pt x="210" y="155"/>
                  </a:cubicBezTo>
                  <a:cubicBezTo>
                    <a:pt x="216" y="169"/>
                    <a:pt x="225" y="190"/>
                    <a:pt x="225" y="190"/>
                  </a:cubicBezTo>
                  <a:cubicBezTo>
                    <a:pt x="225" y="190"/>
                    <a:pt x="235" y="204"/>
                    <a:pt x="235" y="224"/>
                  </a:cubicBezTo>
                  <a:cubicBezTo>
                    <a:pt x="235" y="245"/>
                    <a:pt x="234" y="274"/>
                    <a:pt x="241" y="311"/>
                  </a:cubicBezTo>
                  <a:cubicBezTo>
                    <a:pt x="248" y="348"/>
                    <a:pt x="248" y="356"/>
                    <a:pt x="241" y="375"/>
                  </a:cubicBezTo>
                  <a:cubicBezTo>
                    <a:pt x="235" y="394"/>
                    <a:pt x="214" y="429"/>
                    <a:pt x="214" y="429"/>
                  </a:cubicBezTo>
                  <a:cubicBezTo>
                    <a:pt x="214" y="429"/>
                    <a:pt x="234" y="439"/>
                    <a:pt x="227" y="448"/>
                  </a:cubicBezTo>
                  <a:cubicBezTo>
                    <a:pt x="219" y="457"/>
                    <a:pt x="213" y="460"/>
                    <a:pt x="213" y="460"/>
                  </a:cubicBezTo>
                  <a:cubicBezTo>
                    <a:pt x="213" y="460"/>
                    <a:pt x="235" y="492"/>
                    <a:pt x="223" y="526"/>
                  </a:cubicBezTo>
                  <a:cubicBezTo>
                    <a:pt x="212" y="560"/>
                    <a:pt x="210" y="585"/>
                    <a:pt x="211" y="616"/>
                  </a:cubicBezTo>
                  <a:cubicBezTo>
                    <a:pt x="212" y="647"/>
                    <a:pt x="212" y="674"/>
                    <a:pt x="212" y="674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199" y="677"/>
                    <a:pt x="199" y="705"/>
                    <a:pt x="212" y="724"/>
                  </a:cubicBezTo>
                  <a:cubicBezTo>
                    <a:pt x="225" y="742"/>
                    <a:pt x="246" y="772"/>
                    <a:pt x="250" y="820"/>
                  </a:cubicBezTo>
                  <a:cubicBezTo>
                    <a:pt x="254" y="868"/>
                    <a:pt x="264" y="909"/>
                    <a:pt x="279" y="921"/>
                  </a:cubicBezTo>
                  <a:cubicBezTo>
                    <a:pt x="293" y="932"/>
                    <a:pt x="307" y="931"/>
                    <a:pt x="307" y="951"/>
                  </a:cubicBezTo>
                  <a:cubicBezTo>
                    <a:pt x="307" y="971"/>
                    <a:pt x="304" y="993"/>
                    <a:pt x="304" y="1003"/>
                  </a:cubicBezTo>
                  <a:cubicBezTo>
                    <a:pt x="304" y="1013"/>
                    <a:pt x="304" y="1027"/>
                    <a:pt x="304" y="1027"/>
                  </a:cubicBezTo>
                  <a:cubicBezTo>
                    <a:pt x="298" y="1028"/>
                    <a:pt x="298" y="1028"/>
                    <a:pt x="298" y="1028"/>
                  </a:cubicBezTo>
                  <a:cubicBezTo>
                    <a:pt x="298" y="1028"/>
                    <a:pt x="299" y="1017"/>
                    <a:pt x="298" y="1004"/>
                  </a:cubicBezTo>
                  <a:cubicBezTo>
                    <a:pt x="296" y="991"/>
                    <a:pt x="292" y="974"/>
                    <a:pt x="284" y="979"/>
                  </a:cubicBezTo>
                  <a:cubicBezTo>
                    <a:pt x="276" y="984"/>
                    <a:pt x="263" y="1008"/>
                    <a:pt x="257" y="1020"/>
                  </a:cubicBezTo>
                  <a:cubicBezTo>
                    <a:pt x="251" y="1031"/>
                    <a:pt x="239" y="1042"/>
                    <a:pt x="214" y="1035"/>
                  </a:cubicBezTo>
                  <a:cubicBezTo>
                    <a:pt x="190" y="1028"/>
                    <a:pt x="182" y="1012"/>
                    <a:pt x="195" y="1008"/>
                  </a:cubicBezTo>
                  <a:cubicBezTo>
                    <a:pt x="208" y="1005"/>
                    <a:pt x="223" y="1011"/>
                    <a:pt x="226" y="997"/>
                  </a:cubicBezTo>
                  <a:cubicBezTo>
                    <a:pt x="230" y="983"/>
                    <a:pt x="235" y="949"/>
                    <a:pt x="230" y="930"/>
                  </a:cubicBezTo>
                  <a:cubicBezTo>
                    <a:pt x="224" y="912"/>
                    <a:pt x="205" y="856"/>
                    <a:pt x="198" y="834"/>
                  </a:cubicBezTo>
                  <a:cubicBezTo>
                    <a:pt x="190" y="813"/>
                    <a:pt x="180" y="788"/>
                    <a:pt x="180" y="788"/>
                  </a:cubicBezTo>
                  <a:cubicBezTo>
                    <a:pt x="180" y="788"/>
                    <a:pt x="180" y="822"/>
                    <a:pt x="174" y="837"/>
                  </a:cubicBezTo>
                  <a:cubicBezTo>
                    <a:pt x="167" y="853"/>
                    <a:pt x="143" y="915"/>
                    <a:pt x="139" y="927"/>
                  </a:cubicBezTo>
                  <a:cubicBezTo>
                    <a:pt x="134" y="940"/>
                    <a:pt x="143" y="949"/>
                    <a:pt x="149" y="955"/>
                  </a:cubicBezTo>
                  <a:cubicBezTo>
                    <a:pt x="156" y="962"/>
                    <a:pt x="152" y="979"/>
                    <a:pt x="147" y="992"/>
                  </a:cubicBezTo>
                  <a:cubicBezTo>
                    <a:pt x="142" y="1005"/>
                    <a:pt x="139" y="1020"/>
                    <a:pt x="139" y="1027"/>
                  </a:cubicBezTo>
                  <a:cubicBezTo>
                    <a:pt x="139" y="1034"/>
                    <a:pt x="139" y="1048"/>
                    <a:pt x="139" y="1048"/>
                  </a:cubicBezTo>
                  <a:cubicBezTo>
                    <a:pt x="130" y="1048"/>
                    <a:pt x="130" y="1048"/>
                    <a:pt x="130" y="1048"/>
                  </a:cubicBezTo>
                  <a:cubicBezTo>
                    <a:pt x="130" y="1048"/>
                    <a:pt x="133" y="1033"/>
                    <a:pt x="133" y="1020"/>
                  </a:cubicBezTo>
                  <a:cubicBezTo>
                    <a:pt x="133" y="1007"/>
                    <a:pt x="135" y="998"/>
                    <a:pt x="130" y="996"/>
                  </a:cubicBezTo>
                  <a:cubicBezTo>
                    <a:pt x="126" y="993"/>
                    <a:pt x="105" y="1011"/>
                    <a:pt x="97" y="1024"/>
                  </a:cubicBezTo>
                  <a:cubicBezTo>
                    <a:pt x="89" y="1037"/>
                    <a:pt x="87" y="1055"/>
                    <a:pt x="60" y="1048"/>
                  </a:cubicBezTo>
                  <a:cubicBezTo>
                    <a:pt x="33" y="1042"/>
                    <a:pt x="15" y="1027"/>
                    <a:pt x="21" y="1019"/>
                  </a:cubicBezTo>
                  <a:cubicBezTo>
                    <a:pt x="28" y="1011"/>
                    <a:pt x="42" y="1017"/>
                    <a:pt x="50" y="1013"/>
                  </a:cubicBezTo>
                  <a:cubicBezTo>
                    <a:pt x="59" y="1008"/>
                    <a:pt x="74" y="968"/>
                    <a:pt x="84" y="944"/>
                  </a:cubicBezTo>
                  <a:cubicBezTo>
                    <a:pt x="94" y="920"/>
                    <a:pt x="105" y="870"/>
                    <a:pt x="108" y="840"/>
                  </a:cubicBezTo>
                  <a:cubicBezTo>
                    <a:pt x="111" y="811"/>
                    <a:pt x="116" y="788"/>
                    <a:pt x="117" y="778"/>
                  </a:cubicBezTo>
                  <a:cubicBezTo>
                    <a:pt x="118" y="769"/>
                    <a:pt x="118" y="750"/>
                    <a:pt x="118" y="750"/>
                  </a:cubicBezTo>
                  <a:cubicBezTo>
                    <a:pt x="118" y="750"/>
                    <a:pt x="108" y="716"/>
                    <a:pt x="105" y="702"/>
                  </a:cubicBezTo>
                  <a:cubicBezTo>
                    <a:pt x="102" y="688"/>
                    <a:pt x="102" y="677"/>
                    <a:pt x="102" y="677"/>
                  </a:cubicBezTo>
                  <a:cubicBezTo>
                    <a:pt x="102" y="677"/>
                    <a:pt x="87" y="680"/>
                    <a:pt x="87" y="670"/>
                  </a:cubicBezTo>
                  <a:cubicBezTo>
                    <a:pt x="87" y="660"/>
                    <a:pt x="92" y="619"/>
                    <a:pt x="90" y="599"/>
                  </a:cubicBezTo>
                  <a:cubicBezTo>
                    <a:pt x="89" y="579"/>
                    <a:pt x="82" y="581"/>
                    <a:pt x="82" y="581"/>
                  </a:cubicBezTo>
                  <a:cubicBezTo>
                    <a:pt x="82" y="581"/>
                    <a:pt x="80" y="592"/>
                    <a:pt x="80" y="600"/>
                  </a:cubicBezTo>
                  <a:cubicBezTo>
                    <a:pt x="80" y="608"/>
                    <a:pt x="74" y="606"/>
                    <a:pt x="72" y="600"/>
                  </a:cubicBezTo>
                  <a:cubicBezTo>
                    <a:pt x="70" y="594"/>
                    <a:pt x="62" y="600"/>
                    <a:pt x="62" y="594"/>
                  </a:cubicBezTo>
                  <a:cubicBezTo>
                    <a:pt x="62" y="588"/>
                    <a:pt x="58" y="575"/>
                    <a:pt x="59" y="565"/>
                  </a:cubicBezTo>
                  <a:cubicBezTo>
                    <a:pt x="61" y="555"/>
                    <a:pt x="68" y="537"/>
                    <a:pt x="68" y="537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9" y="397"/>
                    <a:pt x="9" y="397"/>
                    <a:pt x="9" y="397"/>
                  </a:cubicBezTo>
                  <a:cubicBezTo>
                    <a:pt x="72" y="397"/>
                    <a:pt x="72" y="397"/>
                    <a:pt x="72" y="397"/>
                  </a:cubicBezTo>
                  <a:cubicBezTo>
                    <a:pt x="72" y="397"/>
                    <a:pt x="75" y="354"/>
                    <a:pt x="75" y="333"/>
                  </a:cubicBezTo>
                  <a:cubicBezTo>
                    <a:pt x="75" y="312"/>
                    <a:pt x="73" y="285"/>
                    <a:pt x="87" y="261"/>
                  </a:cubicBezTo>
                  <a:cubicBezTo>
                    <a:pt x="101" y="238"/>
                    <a:pt x="120" y="219"/>
                    <a:pt x="131" y="204"/>
                  </a:cubicBezTo>
                  <a:cubicBezTo>
                    <a:pt x="143" y="189"/>
                    <a:pt x="145" y="188"/>
                    <a:pt x="141" y="174"/>
                  </a:cubicBezTo>
                  <a:cubicBezTo>
                    <a:pt x="138" y="161"/>
                    <a:pt x="138" y="144"/>
                    <a:pt x="130" y="145"/>
                  </a:cubicBezTo>
                  <a:cubicBezTo>
                    <a:pt x="121" y="146"/>
                    <a:pt x="114" y="145"/>
                    <a:pt x="110" y="134"/>
                  </a:cubicBezTo>
                  <a:cubicBezTo>
                    <a:pt x="105" y="123"/>
                    <a:pt x="95" y="103"/>
                    <a:pt x="95" y="89"/>
                  </a:cubicBezTo>
                  <a:cubicBezTo>
                    <a:pt x="94" y="75"/>
                    <a:pt x="97" y="73"/>
                    <a:pt x="95" y="68"/>
                  </a:cubicBezTo>
                  <a:cubicBezTo>
                    <a:pt x="93" y="64"/>
                    <a:pt x="96" y="50"/>
                    <a:pt x="96" y="38"/>
                  </a:cubicBezTo>
                  <a:cubicBezTo>
                    <a:pt x="97" y="27"/>
                    <a:pt x="111" y="0"/>
                    <a:pt x="138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9" name="Freeform 374"/>
            <p:cNvSpPr>
              <a:spLocks/>
            </p:cNvSpPr>
            <p:nvPr/>
          </p:nvSpPr>
          <p:spPr bwMode="auto">
            <a:xfrm>
              <a:off x="2934" y="2024"/>
              <a:ext cx="42" cy="34"/>
            </a:xfrm>
            <a:custGeom>
              <a:avLst/>
              <a:gdLst>
                <a:gd name="T0" fmla="*/ 61 w 64"/>
                <a:gd name="T1" fmla="*/ 0 h 53"/>
                <a:gd name="T2" fmla="*/ 64 w 64"/>
                <a:gd name="T3" fmla="*/ 11 h 53"/>
                <a:gd name="T4" fmla="*/ 0 w 64"/>
                <a:gd name="T5" fmla="*/ 53 h 53"/>
                <a:gd name="T6" fmla="*/ 4 w 64"/>
                <a:gd name="T7" fmla="*/ 25 h 53"/>
                <a:gd name="T8" fmla="*/ 35 w 64"/>
                <a:gd name="T9" fmla="*/ 5 h 53"/>
                <a:gd name="T10" fmla="*/ 61 w 6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3">
                  <a:moveTo>
                    <a:pt x="61" y="0"/>
                  </a:moveTo>
                  <a:cubicBezTo>
                    <a:pt x="62" y="4"/>
                    <a:pt x="63" y="7"/>
                    <a:pt x="64" y="11"/>
                  </a:cubicBezTo>
                  <a:cubicBezTo>
                    <a:pt x="32" y="9"/>
                    <a:pt x="14" y="34"/>
                    <a:pt x="0" y="53"/>
                  </a:cubicBezTo>
                  <a:cubicBezTo>
                    <a:pt x="5" y="44"/>
                    <a:pt x="5" y="32"/>
                    <a:pt x="4" y="25"/>
                  </a:cubicBezTo>
                  <a:cubicBezTo>
                    <a:pt x="12" y="17"/>
                    <a:pt x="24" y="9"/>
                    <a:pt x="35" y="5"/>
                  </a:cubicBezTo>
                  <a:cubicBezTo>
                    <a:pt x="44" y="1"/>
                    <a:pt x="54" y="0"/>
                    <a:pt x="61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0" name="Freeform 375"/>
            <p:cNvSpPr>
              <a:spLocks/>
            </p:cNvSpPr>
            <p:nvPr/>
          </p:nvSpPr>
          <p:spPr bwMode="auto">
            <a:xfrm>
              <a:off x="2605" y="1861"/>
              <a:ext cx="261" cy="824"/>
            </a:xfrm>
            <a:custGeom>
              <a:avLst/>
              <a:gdLst>
                <a:gd name="T0" fmla="*/ 273 w 407"/>
                <a:gd name="T1" fmla="*/ 43 h 1282"/>
                <a:gd name="T2" fmla="*/ 265 w 407"/>
                <a:gd name="T3" fmla="*/ 137 h 1282"/>
                <a:gd name="T4" fmla="*/ 241 w 407"/>
                <a:gd name="T5" fmla="*/ 189 h 1282"/>
                <a:gd name="T6" fmla="*/ 283 w 407"/>
                <a:gd name="T7" fmla="*/ 219 h 1282"/>
                <a:gd name="T8" fmla="*/ 362 w 407"/>
                <a:gd name="T9" fmla="*/ 322 h 1282"/>
                <a:gd name="T10" fmla="*/ 391 w 407"/>
                <a:gd name="T11" fmla="*/ 425 h 1282"/>
                <a:gd name="T12" fmla="*/ 331 w 407"/>
                <a:gd name="T13" fmla="*/ 448 h 1282"/>
                <a:gd name="T14" fmla="*/ 331 w 407"/>
                <a:gd name="T15" fmla="*/ 535 h 1282"/>
                <a:gd name="T16" fmla="*/ 340 w 407"/>
                <a:gd name="T17" fmla="*/ 679 h 1282"/>
                <a:gd name="T18" fmla="*/ 321 w 407"/>
                <a:gd name="T19" fmla="*/ 798 h 1282"/>
                <a:gd name="T20" fmla="*/ 277 w 407"/>
                <a:gd name="T21" fmla="*/ 1095 h 1282"/>
                <a:gd name="T22" fmla="*/ 305 w 407"/>
                <a:gd name="T23" fmla="*/ 1167 h 1282"/>
                <a:gd name="T24" fmla="*/ 338 w 407"/>
                <a:gd name="T25" fmla="*/ 1199 h 1282"/>
                <a:gd name="T26" fmla="*/ 306 w 407"/>
                <a:gd name="T27" fmla="*/ 1223 h 1282"/>
                <a:gd name="T28" fmla="*/ 252 w 407"/>
                <a:gd name="T29" fmla="*/ 1213 h 1282"/>
                <a:gd name="T30" fmla="*/ 188 w 407"/>
                <a:gd name="T31" fmla="*/ 1201 h 1282"/>
                <a:gd name="T32" fmla="*/ 192 w 407"/>
                <a:gd name="T33" fmla="*/ 1132 h 1282"/>
                <a:gd name="T34" fmla="*/ 187 w 407"/>
                <a:gd name="T35" fmla="*/ 887 h 1282"/>
                <a:gd name="T36" fmla="*/ 88 w 407"/>
                <a:gd name="T37" fmla="*/ 1211 h 1282"/>
                <a:gd name="T38" fmla="*/ 105 w 407"/>
                <a:gd name="T39" fmla="*/ 1257 h 1282"/>
                <a:gd name="T40" fmla="*/ 29 w 407"/>
                <a:gd name="T41" fmla="*/ 1263 h 1282"/>
                <a:gd name="T42" fmla="*/ 3 w 407"/>
                <a:gd name="T43" fmla="*/ 1218 h 1282"/>
                <a:gd name="T44" fmla="*/ 7 w 407"/>
                <a:gd name="T45" fmla="*/ 1165 h 1282"/>
                <a:gd name="T46" fmla="*/ 84 w 407"/>
                <a:gd name="T47" fmla="*/ 675 h 1282"/>
                <a:gd name="T48" fmla="*/ 83 w 407"/>
                <a:gd name="T49" fmla="*/ 584 h 1282"/>
                <a:gd name="T50" fmla="*/ 95 w 407"/>
                <a:gd name="T51" fmla="*/ 485 h 1282"/>
                <a:gd name="T52" fmla="*/ 66 w 407"/>
                <a:gd name="T53" fmla="*/ 337 h 1282"/>
                <a:gd name="T54" fmla="*/ 106 w 407"/>
                <a:gd name="T55" fmla="*/ 211 h 1282"/>
                <a:gd name="T56" fmla="*/ 159 w 407"/>
                <a:gd name="T57" fmla="*/ 164 h 1282"/>
                <a:gd name="T58" fmla="*/ 163 w 407"/>
                <a:gd name="T59" fmla="*/ 144 h 1282"/>
                <a:gd name="T60" fmla="*/ 150 w 407"/>
                <a:gd name="T61" fmla="*/ 104 h 1282"/>
                <a:gd name="T62" fmla="*/ 169 w 407"/>
                <a:gd name="T63" fmla="*/ 2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282">
                  <a:moveTo>
                    <a:pt x="245" y="15"/>
                  </a:moveTo>
                  <a:cubicBezTo>
                    <a:pt x="255" y="16"/>
                    <a:pt x="266" y="22"/>
                    <a:pt x="273" y="43"/>
                  </a:cubicBezTo>
                  <a:cubicBezTo>
                    <a:pt x="281" y="64"/>
                    <a:pt x="282" y="80"/>
                    <a:pt x="275" y="95"/>
                  </a:cubicBezTo>
                  <a:cubicBezTo>
                    <a:pt x="268" y="111"/>
                    <a:pt x="268" y="123"/>
                    <a:pt x="265" y="137"/>
                  </a:cubicBezTo>
                  <a:cubicBezTo>
                    <a:pt x="262" y="151"/>
                    <a:pt x="252" y="174"/>
                    <a:pt x="246" y="176"/>
                  </a:cubicBezTo>
                  <a:cubicBezTo>
                    <a:pt x="239" y="177"/>
                    <a:pt x="241" y="182"/>
                    <a:pt x="241" y="189"/>
                  </a:cubicBezTo>
                  <a:cubicBezTo>
                    <a:pt x="241" y="195"/>
                    <a:pt x="246" y="204"/>
                    <a:pt x="246" y="204"/>
                  </a:cubicBezTo>
                  <a:cubicBezTo>
                    <a:pt x="246" y="204"/>
                    <a:pt x="264" y="215"/>
                    <a:pt x="283" y="219"/>
                  </a:cubicBezTo>
                  <a:cubicBezTo>
                    <a:pt x="302" y="224"/>
                    <a:pt x="330" y="245"/>
                    <a:pt x="332" y="271"/>
                  </a:cubicBezTo>
                  <a:cubicBezTo>
                    <a:pt x="334" y="297"/>
                    <a:pt x="346" y="308"/>
                    <a:pt x="362" y="322"/>
                  </a:cubicBezTo>
                  <a:cubicBezTo>
                    <a:pt x="378" y="336"/>
                    <a:pt x="393" y="336"/>
                    <a:pt x="399" y="360"/>
                  </a:cubicBezTo>
                  <a:cubicBezTo>
                    <a:pt x="404" y="385"/>
                    <a:pt x="407" y="418"/>
                    <a:pt x="391" y="425"/>
                  </a:cubicBezTo>
                  <a:cubicBezTo>
                    <a:pt x="376" y="432"/>
                    <a:pt x="337" y="429"/>
                    <a:pt x="337" y="429"/>
                  </a:cubicBezTo>
                  <a:cubicBezTo>
                    <a:pt x="337" y="429"/>
                    <a:pt x="337" y="442"/>
                    <a:pt x="331" y="448"/>
                  </a:cubicBezTo>
                  <a:cubicBezTo>
                    <a:pt x="325" y="454"/>
                    <a:pt x="315" y="459"/>
                    <a:pt x="315" y="459"/>
                  </a:cubicBezTo>
                  <a:cubicBezTo>
                    <a:pt x="315" y="459"/>
                    <a:pt x="328" y="504"/>
                    <a:pt x="331" y="535"/>
                  </a:cubicBezTo>
                  <a:cubicBezTo>
                    <a:pt x="334" y="565"/>
                    <a:pt x="338" y="630"/>
                    <a:pt x="341" y="645"/>
                  </a:cubicBezTo>
                  <a:cubicBezTo>
                    <a:pt x="344" y="661"/>
                    <a:pt x="346" y="674"/>
                    <a:pt x="340" y="679"/>
                  </a:cubicBezTo>
                  <a:cubicBezTo>
                    <a:pt x="334" y="684"/>
                    <a:pt x="330" y="685"/>
                    <a:pt x="330" y="685"/>
                  </a:cubicBezTo>
                  <a:cubicBezTo>
                    <a:pt x="330" y="685"/>
                    <a:pt x="327" y="755"/>
                    <a:pt x="321" y="798"/>
                  </a:cubicBezTo>
                  <a:cubicBezTo>
                    <a:pt x="314" y="840"/>
                    <a:pt x="304" y="888"/>
                    <a:pt x="296" y="938"/>
                  </a:cubicBezTo>
                  <a:cubicBezTo>
                    <a:pt x="287" y="988"/>
                    <a:pt x="280" y="1070"/>
                    <a:pt x="277" y="1095"/>
                  </a:cubicBezTo>
                  <a:cubicBezTo>
                    <a:pt x="274" y="1120"/>
                    <a:pt x="273" y="1122"/>
                    <a:pt x="277" y="1132"/>
                  </a:cubicBezTo>
                  <a:cubicBezTo>
                    <a:pt x="281" y="1142"/>
                    <a:pt x="310" y="1164"/>
                    <a:pt x="305" y="1167"/>
                  </a:cubicBezTo>
                  <a:cubicBezTo>
                    <a:pt x="300" y="1171"/>
                    <a:pt x="300" y="1171"/>
                    <a:pt x="300" y="1171"/>
                  </a:cubicBezTo>
                  <a:cubicBezTo>
                    <a:pt x="300" y="1171"/>
                    <a:pt x="321" y="1199"/>
                    <a:pt x="338" y="1199"/>
                  </a:cubicBezTo>
                  <a:cubicBezTo>
                    <a:pt x="356" y="1199"/>
                    <a:pt x="377" y="1204"/>
                    <a:pt x="377" y="1217"/>
                  </a:cubicBezTo>
                  <a:cubicBezTo>
                    <a:pt x="377" y="1231"/>
                    <a:pt x="324" y="1223"/>
                    <a:pt x="306" y="1223"/>
                  </a:cubicBezTo>
                  <a:cubicBezTo>
                    <a:pt x="288" y="1223"/>
                    <a:pt x="270" y="1213"/>
                    <a:pt x="260" y="1209"/>
                  </a:cubicBezTo>
                  <a:cubicBezTo>
                    <a:pt x="251" y="1205"/>
                    <a:pt x="252" y="1213"/>
                    <a:pt x="252" y="1213"/>
                  </a:cubicBezTo>
                  <a:cubicBezTo>
                    <a:pt x="252" y="1213"/>
                    <a:pt x="229" y="1214"/>
                    <a:pt x="212" y="1212"/>
                  </a:cubicBezTo>
                  <a:cubicBezTo>
                    <a:pt x="196" y="1210"/>
                    <a:pt x="188" y="1210"/>
                    <a:pt x="188" y="1201"/>
                  </a:cubicBezTo>
                  <a:cubicBezTo>
                    <a:pt x="188" y="1191"/>
                    <a:pt x="188" y="1187"/>
                    <a:pt x="188" y="1187"/>
                  </a:cubicBezTo>
                  <a:cubicBezTo>
                    <a:pt x="188" y="1187"/>
                    <a:pt x="188" y="1161"/>
                    <a:pt x="192" y="1132"/>
                  </a:cubicBezTo>
                  <a:cubicBezTo>
                    <a:pt x="197" y="1103"/>
                    <a:pt x="194" y="990"/>
                    <a:pt x="192" y="956"/>
                  </a:cubicBezTo>
                  <a:cubicBezTo>
                    <a:pt x="190" y="922"/>
                    <a:pt x="187" y="887"/>
                    <a:pt x="187" y="887"/>
                  </a:cubicBezTo>
                  <a:cubicBezTo>
                    <a:pt x="187" y="887"/>
                    <a:pt x="153" y="1006"/>
                    <a:pt x="134" y="1072"/>
                  </a:cubicBezTo>
                  <a:cubicBezTo>
                    <a:pt x="115" y="1137"/>
                    <a:pt x="93" y="1208"/>
                    <a:pt x="88" y="1211"/>
                  </a:cubicBezTo>
                  <a:cubicBezTo>
                    <a:pt x="83" y="1214"/>
                    <a:pt x="84" y="1218"/>
                    <a:pt x="84" y="1218"/>
                  </a:cubicBezTo>
                  <a:cubicBezTo>
                    <a:pt x="84" y="1218"/>
                    <a:pt x="104" y="1241"/>
                    <a:pt x="105" y="1257"/>
                  </a:cubicBezTo>
                  <a:cubicBezTo>
                    <a:pt x="106" y="1273"/>
                    <a:pt x="110" y="1278"/>
                    <a:pt x="94" y="1280"/>
                  </a:cubicBezTo>
                  <a:cubicBezTo>
                    <a:pt x="79" y="1282"/>
                    <a:pt x="41" y="1273"/>
                    <a:pt x="29" y="1263"/>
                  </a:cubicBezTo>
                  <a:cubicBezTo>
                    <a:pt x="16" y="1254"/>
                    <a:pt x="15" y="1245"/>
                    <a:pt x="9" y="1240"/>
                  </a:cubicBezTo>
                  <a:cubicBezTo>
                    <a:pt x="3" y="1236"/>
                    <a:pt x="0" y="1229"/>
                    <a:pt x="3" y="1218"/>
                  </a:cubicBezTo>
                  <a:cubicBezTo>
                    <a:pt x="6" y="1208"/>
                    <a:pt x="6" y="1205"/>
                    <a:pt x="6" y="1205"/>
                  </a:cubicBezTo>
                  <a:cubicBezTo>
                    <a:pt x="6" y="1205"/>
                    <a:pt x="1" y="1202"/>
                    <a:pt x="7" y="1165"/>
                  </a:cubicBezTo>
                  <a:cubicBezTo>
                    <a:pt x="13" y="1129"/>
                    <a:pt x="41" y="934"/>
                    <a:pt x="60" y="847"/>
                  </a:cubicBezTo>
                  <a:cubicBezTo>
                    <a:pt x="79" y="759"/>
                    <a:pt x="84" y="686"/>
                    <a:pt x="84" y="675"/>
                  </a:cubicBezTo>
                  <a:cubicBezTo>
                    <a:pt x="84" y="663"/>
                    <a:pt x="81" y="664"/>
                    <a:pt x="74" y="660"/>
                  </a:cubicBezTo>
                  <a:cubicBezTo>
                    <a:pt x="66" y="656"/>
                    <a:pt x="81" y="609"/>
                    <a:pt x="83" y="584"/>
                  </a:cubicBezTo>
                  <a:cubicBezTo>
                    <a:pt x="85" y="559"/>
                    <a:pt x="87" y="542"/>
                    <a:pt x="87" y="525"/>
                  </a:cubicBezTo>
                  <a:cubicBezTo>
                    <a:pt x="86" y="508"/>
                    <a:pt x="93" y="497"/>
                    <a:pt x="95" y="485"/>
                  </a:cubicBezTo>
                  <a:cubicBezTo>
                    <a:pt x="97" y="472"/>
                    <a:pt x="101" y="438"/>
                    <a:pt x="91" y="408"/>
                  </a:cubicBezTo>
                  <a:cubicBezTo>
                    <a:pt x="81" y="379"/>
                    <a:pt x="71" y="344"/>
                    <a:pt x="66" y="337"/>
                  </a:cubicBezTo>
                  <a:cubicBezTo>
                    <a:pt x="62" y="331"/>
                    <a:pt x="66" y="309"/>
                    <a:pt x="69" y="282"/>
                  </a:cubicBezTo>
                  <a:cubicBezTo>
                    <a:pt x="72" y="254"/>
                    <a:pt x="78" y="226"/>
                    <a:pt x="106" y="211"/>
                  </a:cubicBezTo>
                  <a:cubicBezTo>
                    <a:pt x="134" y="196"/>
                    <a:pt x="146" y="191"/>
                    <a:pt x="153" y="179"/>
                  </a:cubicBezTo>
                  <a:cubicBezTo>
                    <a:pt x="160" y="168"/>
                    <a:pt x="155" y="166"/>
                    <a:pt x="159" y="164"/>
                  </a:cubicBezTo>
                  <a:cubicBezTo>
                    <a:pt x="164" y="161"/>
                    <a:pt x="164" y="160"/>
                    <a:pt x="164" y="160"/>
                  </a:cubicBezTo>
                  <a:cubicBezTo>
                    <a:pt x="164" y="160"/>
                    <a:pt x="164" y="149"/>
                    <a:pt x="163" y="144"/>
                  </a:cubicBezTo>
                  <a:cubicBezTo>
                    <a:pt x="162" y="140"/>
                    <a:pt x="157" y="139"/>
                    <a:pt x="155" y="134"/>
                  </a:cubicBezTo>
                  <a:cubicBezTo>
                    <a:pt x="153" y="129"/>
                    <a:pt x="149" y="113"/>
                    <a:pt x="150" y="104"/>
                  </a:cubicBezTo>
                  <a:cubicBezTo>
                    <a:pt x="151" y="95"/>
                    <a:pt x="153" y="93"/>
                    <a:pt x="153" y="93"/>
                  </a:cubicBezTo>
                  <a:cubicBezTo>
                    <a:pt x="153" y="93"/>
                    <a:pt x="149" y="41"/>
                    <a:pt x="169" y="26"/>
                  </a:cubicBezTo>
                  <a:cubicBezTo>
                    <a:pt x="190" y="11"/>
                    <a:pt x="225" y="0"/>
                    <a:pt x="245" y="15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1" name="Freeform 376"/>
            <p:cNvSpPr>
              <a:spLocks/>
            </p:cNvSpPr>
            <p:nvPr/>
          </p:nvSpPr>
          <p:spPr bwMode="auto">
            <a:xfrm>
              <a:off x="2706" y="1964"/>
              <a:ext cx="59" cy="51"/>
            </a:xfrm>
            <a:custGeom>
              <a:avLst/>
              <a:gdLst>
                <a:gd name="T0" fmla="*/ 83 w 92"/>
                <a:gd name="T1" fmla="*/ 31 h 80"/>
                <a:gd name="T2" fmla="*/ 88 w 92"/>
                <a:gd name="T3" fmla="*/ 44 h 80"/>
                <a:gd name="T4" fmla="*/ 89 w 92"/>
                <a:gd name="T5" fmla="*/ 45 h 80"/>
                <a:gd name="T6" fmla="*/ 92 w 92"/>
                <a:gd name="T7" fmla="*/ 80 h 80"/>
                <a:gd name="T8" fmla="*/ 88 w 92"/>
                <a:gd name="T9" fmla="*/ 76 h 80"/>
                <a:gd name="T10" fmla="*/ 76 w 92"/>
                <a:gd name="T11" fmla="*/ 58 h 80"/>
                <a:gd name="T12" fmla="*/ 67 w 92"/>
                <a:gd name="T13" fmla="*/ 77 h 80"/>
                <a:gd name="T14" fmla="*/ 0 w 92"/>
                <a:gd name="T15" fmla="*/ 5 h 80"/>
                <a:gd name="T16" fmla="*/ 1 w 92"/>
                <a:gd name="T17" fmla="*/ 4 h 80"/>
                <a:gd name="T18" fmla="*/ 6 w 92"/>
                <a:gd name="T19" fmla="*/ 0 h 80"/>
                <a:gd name="T20" fmla="*/ 32 w 92"/>
                <a:gd name="T21" fmla="*/ 30 h 80"/>
                <a:gd name="T22" fmla="*/ 75 w 92"/>
                <a:gd name="T23" fmla="*/ 55 h 80"/>
                <a:gd name="T24" fmla="*/ 83 w 92"/>
                <a:gd name="T25" fmla="*/ 32 h 80"/>
                <a:gd name="T26" fmla="*/ 83 w 92"/>
                <a:gd name="T27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80">
                  <a:moveTo>
                    <a:pt x="83" y="31"/>
                  </a:moveTo>
                  <a:cubicBezTo>
                    <a:pt x="84" y="38"/>
                    <a:pt x="88" y="44"/>
                    <a:pt x="88" y="44"/>
                  </a:cubicBezTo>
                  <a:cubicBezTo>
                    <a:pt x="88" y="44"/>
                    <a:pt x="88" y="44"/>
                    <a:pt x="89" y="45"/>
                  </a:cubicBezTo>
                  <a:cubicBezTo>
                    <a:pt x="88" y="52"/>
                    <a:pt x="90" y="68"/>
                    <a:pt x="92" y="80"/>
                  </a:cubicBezTo>
                  <a:cubicBezTo>
                    <a:pt x="91" y="80"/>
                    <a:pt x="90" y="79"/>
                    <a:pt x="88" y="76"/>
                  </a:cubicBezTo>
                  <a:cubicBezTo>
                    <a:pt x="82" y="63"/>
                    <a:pt x="80" y="56"/>
                    <a:pt x="76" y="58"/>
                  </a:cubicBezTo>
                  <a:cubicBezTo>
                    <a:pt x="72" y="60"/>
                    <a:pt x="70" y="69"/>
                    <a:pt x="67" y="77"/>
                  </a:cubicBezTo>
                  <a:cubicBezTo>
                    <a:pt x="52" y="58"/>
                    <a:pt x="15" y="18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9" y="9"/>
                    <a:pt x="20" y="24"/>
                    <a:pt x="32" y="30"/>
                  </a:cubicBezTo>
                  <a:cubicBezTo>
                    <a:pt x="45" y="38"/>
                    <a:pt x="75" y="55"/>
                    <a:pt x="75" y="55"/>
                  </a:cubicBezTo>
                  <a:cubicBezTo>
                    <a:pt x="75" y="55"/>
                    <a:pt x="81" y="41"/>
                    <a:pt x="83" y="32"/>
                  </a:cubicBezTo>
                  <a:lnTo>
                    <a:pt x="83" y="3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2" name="Freeform 377"/>
            <p:cNvSpPr>
              <a:spLocks/>
            </p:cNvSpPr>
            <p:nvPr/>
          </p:nvSpPr>
          <p:spPr bwMode="auto">
            <a:xfrm>
              <a:off x="2774" y="2080"/>
              <a:ext cx="30" cy="42"/>
            </a:xfrm>
            <a:custGeom>
              <a:avLst/>
              <a:gdLst>
                <a:gd name="T0" fmla="*/ 9 w 46"/>
                <a:gd name="T1" fmla="*/ 51 h 66"/>
                <a:gd name="T2" fmla="*/ 26 w 46"/>
                <a:gd name="T3" fmla="*/ 33 h 66"/>
                <a:gd name="T4" fmla="*/ 6 w 46"/>
                <a:gd name="T5" fmla="*/ 10 h 66"/>
                <a:gd name="T6" fmla="*/ 23 w 46"/>
                <a:gd name="T7" fmla="*/ 10 h 66"/>
                <a:gd name="T8" fmla="*/ 46 w 46"/>
                <a:gd name="T9" fmla="*/ 66 h 66"/>
                <a:gd name="T10" fmla="*/ 9 w 46"/>
                <a:gd name="T1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9" y="51"/>
                  </a:moveTo>
                  <a:cubicBezTo>
                    <a:pt x="9" y="51"/>
                    <a:pt x="26" y="46"/>
                    <a:pt x="26" y="33"/>
                  </a:cubicBezTo>
                  <a:cubicBezTo>
                    <a:pt x="26" y="19"/>
                    <a:pt x="13" y="10"/>
                    <a:pt x="6" y="10"/>
                  </a:cubicBezTo>
                  <a:cubicBezTo>
                    <a:pt x="0" y="9"/>
                    <a:pt x="10" y="0"/>
                    <a:pt x="23" y="10"/>
                  </a:cubicBezTo>
                  <a:cubicBezTo>
                    <a:pt x="36" y="21"/>
                    <a:pt x="46" y="66"/>
                    <a:pt x="46" y="66"/>
                  </a:cubicBezTo>
                  <a:cubicBezTo>
                    <a:pt x="46" y="66"/>
                    <a:pt x="19" y="56"/>
                    <a:pt x="9" y="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3" name="Freeform 378"/>
            <p:cNvSpPr>
              <a:spLocks/>
            </p:cNvSpPr>
            <p:nvPr/>
          </p:nvSpPr>
          <p:spPr bwMode="auto">
            <a:xfrm>
              <a:off x="2802" y="2127"/>
              <a:ext cx="7" cy="32"/>
            </a:xfrm>
            <a:custGeom>
              <a:avLst/>
              <a:gdLst>
                <a:gd name="T0" fmla="*/ 3 w 11"/>
                <a:gd name="T1" fmla="*/ 0 h 50"/>
                <a:gd name="T2" fmla="*/ 11 w 11"/>
                <a:gd name="T3" fmla="*/ 42 h 50"/>
                <a:gd name="T4" fmla="*/ 0 w 11"/>
                <a:gd name="T5" fmla="*/ 50 h 50"/>
                <a:gd name="T6" fmla="*/ 3 w 1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0">
                  <a:moveTo>
                    <a:pt x="3" y="0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14"/>
                    <a:pt x="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379"/>
            <p:cNvSpPr>
              <a:spLocks noEditPoints="1"/>
            </p:cNvSpPr>
            <p:nvPr/>
          </p:nvSpPr>
          <p:spPr bwMode="auto">
            <a:xfrm>
              <a:off x="2384" y="1808"/>
              <a:ext cx="243" cy="986"/>
            </a:xfrm>
            <a:custGeom>
              <a:avLst/>
              <a:gdLst>
                <a:gd name="T0" fmla="*/ 181 w 379"/>
                <a:gd name="T1" fmla="*/ 0 h 1536"/>
                <a:gd name="T2" fmla="*/ 250 w 379"/>
                <a:gd name="T3" fmla="*/ 61 h 1536"/>
                <a:gd name="T4" fmla="*/ 262 w 379"/>
                <a:gd name="T5" fmla="*/ 105 h 1536"/>
                <a:gd name="T6" fmla="*/ 272 w 379"/>
                <a:gd name="T7" fmla="*/ 166 h 1536"/>
                <a:gd name="T8" fmla="*/ 291 w 379"/>
                <a:gd name="T9" fmla="*/ 225 h 1536"/>
                <a:gd name="T10" fmla="*/ 302 w 379"/>
                <a:gd name="T11" fmla="*/ 256 h 1536"/>
                <a:gd name="T12" fmla="*/ 357 w 379"/>
                <a:gd name="T13" fmla="*/ 288 h 1536"/>
                <a:gd name="T14" fmla="*/ 374 w 379"/>
                <a:gd name="T15" fmla="*/ 403 h 1536"/>
                <a:gd name="T16" fmla="*/ 363 w 379"/>
                <a:gd name="T17" fmla="*/ 502 h 1536"/>
                <a:gd name="T18" fmla="*/ 325 w 379"/>
                <a:gd name="T19" fmla="*/ 530 h 1536"/>
                <a:gd name="T20" fmla="*/ 336 w 379"/>
                <a:gd name="T21" fmla="*/ 630 h 1536"/>
                <a:gd name="T22" fmla="*/ 349 w 379"/>
                <a:gd name="T23" fmla="*/ 702 h 1536"/>
                <a:gd name="T24" fmla="*/ 329 w 379"/>
                <a:gd name="T25" fmla="*/ 706 h 1536"/>
                <a:gd name="T26" fmla="*/ 321 w 379"/>
                <a:gd name="T27" fmla="*/ 804 h 1536"/>
                <a:gd name="T28" fmla="*/ 291 w 379"/>
                <a:gd name="T29" fmla="*/ 966 h 1536"/>
                <a:gd name="T30" fmla="*/ 281 w 379"/>
                <a:gd name="T31" fmla="*/ 987 h 1536"/>
                <a:gd name="T32" fmla="*/ 266 w 379"/>
                <a:gd name="T33" fmla="*/ 987 h 1536"/>
                <a:gd name="T34" fmla="*/ 263 w 379"/>
                <a:gd name="T35" fmla="*/ 1036 h 1536"/>
                <a:gd name="T36" fmla="*/ 252 w 379"/>
                <a:gd name="T37" fmla="*/ 1136 h 1536"/>
                <a:gd name="T38" fmla="*/ 209 w 379"/>
                <a:gd name="T39" fmla="*/ 1295 h 1536"/>
                <a:gd name="T40" fmla="*/ 239 w 379"/>
                <a:gd name="T41" fmla="*/ 1386 h 1536"/>
                <a:gd name="T42" fmla="*/ 265 w 379"/>
                <a:gd name="T43" fmla="*/ 1445 h 1536"/>
                <a:gd name="T44" fmla="*/ 226 w 379"/>
                <a:gd name="T45" fmla="*/ 1449 h 1536"/>
                <a:gd name="T46" fmla="*/ 207 w 379"/>
                <a:gd name="T47" fmla="*/ 1435 h 1536"/>
                <a:gd name="T48" fmla="*/ 213 w 379"/>
                <a:gd name="T49" fmla="*/ 1465 h 1536"/>
                <a:gd name="T50" fmla="*/ 190 w 379"/>
                <a:gd name="T51" fmla="*/ 1536 h 1536"/>
                <a:gd name="T52" fmla="*/ 181 w 379"/>
                <a:gd name="T53" fmla="*/ 1535 h 1536"/>
                <a:gd name="T54" fmla="*/ 181 w 379"/>
                <a:gd name="T55" fmla="*/ 1079 h 1536"/>
                <a:gd name="T56" fmla="*/ 186 w 379"/>
                <a:gd name="T57" fmla="*/ 1053 h 1536"/>
                <a:gd name="T58" fmla="*/ 186 w 379"/>
                <a:gd name="T59" fmla="*/ 984 h 1536"/>
                <a:gd name="T60" fmla="*/ 181 w 379"/>
                <a:gd name="T61" fmla="*/ 1010 h 1536"/>
                <a:gd name="T62" fmla="*/ 181 w 379"/>
                <a:gd name="T63" fmla="*/ 0 h 1536"/>
                <a:gd name="T64" fmla="*/ 180 w 379"/>
                <a:gd name="T65" fmla="*/ 0 h 1536"/>
                <a:gd name="T66" fmla="*/ 181 w 379"/>
                <a:gd name="T67" fmla="*/ 0 h 1536"/>
                <a:gd name="T68" fmla="*/ 181 w 379"/>
                <a:gd name="T69" fmla="*/ 1010 h 1536"/>
                <a:gd name="T70" fmla="*/ 176 w 379"/>
                <a:gd name="T71" fmla="*/ 1037 h 1536"/>
                <a:gd name="T72" fmla="*/ 178 w 379"/>
                <a:gd name="T73" fmla="*/ 1071 h 1536"/>
                <a:gd name="T74" fmla="*/ 180 w 379"/>
                <a:gd name="T75" fmla="*/ 1094 h 1536"/>
                <a:gd name="T76" fmla="*/ 181 w 379"/>
                <a:gd name="T77" fmla="*/ 1079 h 1536"/>
                <a:gd name="T78" fmla="*/ 181 w 379"/>
                <a:gd name="T79" fmla="*/ 1535 h 1536"/>
                <a:gd name="T80" fmla="*/ 150 w 379"/>
                <a:gd name="T81" fmla="*/ 1474 h 1536"/>
                <a:gd name="T82" fmla="*/ 149 w 379"/>
                <a:gd name="T83" fmla="*/ 1409 h 1536"/>
                <a:gd name="T84" fmla="*/ 137 w 379"/>
                <a:gd name="T85" fmla="*/ 1339 h 1536"/>
                <a:gd name="T86" fmla="*/ 88 w 379"/>
                <a:gd name="T87" fmla="*/ 1123 h 1536"/>
                <a:gd name="T88" fmla="*/ 91 w 379"/>
                <a:gd name="T89" fmla="*/ 1029 h 1536"/>
                <a:gd name="T90" fmla="*/ 85 w 379"/>
                <a:gd name="T91" fmla="*/ 982 h 1536"/>
                <a:gd name="T92" fmla="*/ 58 w 379"/>
                <a:gd name="T93" fmla="*/ 958 h 1536"/>
                <a:gd name="T94" fmla="*/ 50 w 379"/>
                <a:gd name="T95" fmla="*/ 788 h 1536"/>
                <a:gd name="T96" fmla="*/ 52 w 379"/>
                <a:gd name="T97" fmla="*/ 696 h 1536"/>
                <a:gd name="T98" fmla="*/ 19 w 379"/>
                <a:gd name="T99" fmla="*/ 690 h 1536"/>
                <a:gd name="T100" fmla="*/ 46 w 379"/>
                <a:gd name="T101" fmla="*/ 611 h 1536"/>
                <a:gd name="T102" fmla="*/ 51 w 379"/>
                <a:gd name="T103" fmla="*/ 552 h 1536"/>
                <a:gd name="T104" fmla="*/ 3 w 379"/>
                <a:gd name="T105" fmla="*/ 512 h 1536"/>
                <a:gd name="T106" fmla="*/ 3 w 379"/>
                <a:gd name="T107" fmla="*/ 396 h 1536"/>
                <a:gd name="T108" fmla="*/ 12 w 379"/>
                <a:gd name="T109" fmla="*/ 345 h 1536"/>
                <a:gd name="T110" fmla="*/ 46 w 379"/>
                <a:gd name="T111" fmla="*/ 260 h 1536"/>
                <a:gd name="T112" fmla="*/ 81 w 379"/>
                <a:gd name="T113" fmla="*/ 246 h 1536"/>
                <a:gd name="T114" fmla="*/ 85 w 379"/>
                <a:gd name="T115" fmla="*/ 213 h 1536"/>
                <a:gd name="T116" fmla="*/ 106 w 379"/>
                <a:gd name="T117" fmla="*/ 171 h 1536"/>
                <a:gd name="T118" fmla="*/ 109 w 379"/>
                <a:gd name="T119" fmla="*/ 108 h 1536"/>
                <a:gd name="T120" fmla="*/ 180 w 379"/>
                <a:gd name="T121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1536">
                  <a:moveTo>
                    <a:pt x="181" y="0"/>
                  </a:moveTo>
                  <a:cubicBezTo>
                    <a:pt x="215" y="0"/>
                    <a:pt x="243" y="31"/>
                    <a:pt x="250" y="61"/>
                  </a:cubicBezTo>
                  <a:cubicBezTo>
                    <a:pt x="257" y="91"/>
                    <a:pt x="262" y="89"/>
                    <a:pt x="262" y="105"/>
                  </a:cubicBezTo>
                  <a:cubicBezTo>
                    <a:pt x="262" y="122"/>
                    <a:pt x="269" y="139"/>
                    <a:pt x="272" y="166"/>
                  </a:cubicBezTo>
                  <a:cubicBezTo>
                    <a:pt x="275" y="192"/>
                    <a:pt x="277" y="210"/>
                    <a:pt x="291" y="225"/>
                  </a:cubicBezTo>
                  <a:cubicBezTo>
                    <a:pt x="304" y="241"/>
                    <a:pt x="302" y="256"/>
                    <a:pt x="302" y="256"/>
                  </a:cubicBezTo>
                  <a:cubicBezTo>
                    <a:pt x="302" y="256"/>
                    <a:pt x="346" y="258"/>
                    <a:pt x="357" y="288"/>
                  </a:cubicBezTo>
                  <a:cubicBezTo>
                    <a:pt x="368" y="318"/>
                    <a:pt x="370" y="368"/>
                    <a:pt x="374" y="403"/>
                  </a:cubicBezTo>
                  <a:cubicBezTo>
                    <a:pt x="379" y="437"/>
                    <a:pt x="376" y="476"/>
                    <a:pt x="363" y="502"/>
                  </a:cubicBezTo>
                  <a:cubicBezTo>
                    <a:pt x="351" y="527"/>
                    <a:pt x="325" y="530"/>
                    <a:pt x="325" y="530"/>
                  </a:cubicBezTo>
                  <a:cubicBezTo>
                    <a:pt x="325" y="530"/>
                    <a:pt x="320" y="583"/>
                    <a:pt x="336" y="630"/>
                  </a:cubicBezTo>
                  <a:cubicBezTo>
                    <a:pt x="351" y="676"/>
                    <a:pt x="362" y="700"/>
                    <a:pt x="349" y="702"/>
                  </a:cubicBezTo>
                  <a:cubicBezTo>
                    <a:pt x="336" y="705"/>
                    <a:pt x="329" y="706"/>
                    <a:pt x="329" y="706"/>
                  </a:cubicBezTo>
                  <a:cubicBezTo>
                    <a:pt x="329" y="706"/>
                    <a:pt x="330" y="765"/>
                    <a:pt x="321" y="804"/>
                  </a:cubicBezTo>
                  <a:cubicBezTo>
                    <a:pt x="312" y="842"/>
                    <a:pt x="291" y="942"/>
                    <a:pt x="291" y="966"/>
                  </a:cubicBezTo>
                  <a:cubicBezTo>
                    <a:pt x="291" y="991"/>
                    <a:pt x="290" y="987"/>
                    <a:pt x="281" y="987"/>
                  </a:cubicBezTo>
                  <a:cubicBezTo>
                    <a:pt x="271" y="987"/>
                    <a:pt x="266" y="987"/>
                    <a:pt x="266" y="987"/>
                  </a:cubicBezTo>
                  <a:cubicBezTo>
                    <a:pt x="266" y="987"/>
                    <a:pt x="268" y="1026"/>
                    <a:pt x="263" y="1036"/>
                  </a:cubicBezTo>
                  <a:cubicBezTo>
                    <a:pt x="258" y="1045"/>
                    <a:pt x="266" y="1090"/>
                    <a:pt x="252" y="1136"/>
                  </a:cubicBezTo>
                  <a:cubicBezTo>
                    <a:pt x="238" y="1183"/>
                    <a:pt x="209" y="1262"/>
                    <a:pt x="209" y="1295"/>
                  </a:cubicBezTo>
                  <a:cubicBezTo>
                    <a:pt x="209" y="1329"/>
                    <a:pt x="223" y="1370"/>
                    <a:pt x="239" y="1386"/>
                  </a:cubicBezTo>
                  <a:cubicBezTo>
                    <a:pt x="255" y="1403"/>
                    <a:pt x="277" y="1437"/>
                    <a:pt x="265" y="1445"/>
                  </a:cubicBezTo>
                  <a:cubicBezTo>
                    <a:pt x="253" y="1453"/>
                    <a:pt x="237" y="1452"/>
                    <a:pt x="226" y="1449"/>
                  </a:cubicBezTo>
                  <a:cubicBezTo>
                    <a:pt x="215" y="1445"/>
                    <a:pt x="207" y="1435"/>
                    <a:pt x="207" y="1435"/>
                  </a:cubicBezTo>
                  <a:cubicBezTo>
                    <a:pt x="207" y="1435"/>
                    <a:pt x="208" y="1452"/>
                    <a:pt x="213" y="1465"/>
                  </a:cubicBezTo>
                  <a:cubicBezTo>
                    <a:pt x="217" y="1479"/>
                    <a:pt x="213" y="1536"/>
                    <a:pt x="190" y="1536"/>
                  </a:cubicBezTo>
                  <a:cubicBezTo>
                    <a:pt x="187" y="1536"/>
                    <a:pt x="184" y="1536"/>
                    <a:pt x="181" y="1535"/>
                  </a:cubicBezTo>
                  <a:cubicBezTo>
                    <a:pt x="181" y="1079"/>
                    <a:pt x="181" y="1079"/>
                    <a:pt x="181" y="1079"/>
                  </a:cubicBezTo>
                  <a:cubicBezTo>
                    <a:pt x="182" y="1070"/>
                    <a:pt x="183" y="1059"/>
                    <a:pt x="186" y="1053"/>
                  </a:cubicBezTo>
                  <a:cubicBezTo>
                    <a:pt x="190" y="1042"/>
                    <a:pt x="186" y="1018"/>
                    <a:pt x="186" y="984"/>
                  </a:cubicBezTo>
                  <a:cubicBezTo>
                    <a:pt x="186" y="984"/>
                    <a:pt x="184" y="997"/>
                    <a:pt x="181" y="1010"/>
                  </a:cubicBezTo>
                  <a:lnTo>
                    <a:pt x="181" y="0"/>
                  </a:lnTo>
                  <a:close/>
                  <a:moveTo>
                    <a:pt x="180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1" y="1010"/>
                    <a:pt x="181" y="1010"/>
                    <a:pt x="181" y="1010"/>
                  </a:cubicBezTo>
                  <a:cubicBezTo>
                    <a:pt x="180" y="1020"/>
                    <a:pt x="178" y="1031"/>
                    <a:pt x="176" y="1037"/>
                  </a:cubicBezTo>
                  <a:cubicBezTo>
                    <a:pt x="172" y="1052"/>
                    <a:pt x="178" y="1061"/>
                    <a:pt x="178" y="1071"/>
                  </a:cubicBezTo>
                  <a:cubicBezTo>
                    <a:pt x="178" y="1081"/>
                    <a:pt x="180" y="1094"/>
                    <a:pt x="180" y="1094"/>
                  </a:cubicBezTo>
                  <a:cubicBezTo>
                    <a:pt x="180" y="1094"/>
                    <a:pt x="181" y="1087"/>
                    <a:pt x="181" y="1079"/>
                  </a:cubicBezTo>
                  <a:cubicBezTo>
                    <a:pt x="181" y="1535"/>
                    <a:pt x="181" y="1535"/>
                    <a:pt x="181" y="1535"/>
                  </a:cubicBezTo>
                  <a:cubicBezTo>
                    <a:pt x="163" y="1529"/>
                    <a:pt x="149" y="1506"/>
                    <a:pt x="150" y="1474"/>
                  </a:cubicBezTo>
                  <a:cubicBezTo>
                    <a:pt x="152" y="1437"/>
                    <a:pt x="143" y="1431"/>
                    <a:pt x="149" y="1409"/>
                  </a:cubicBezTo>
                  <a:cubicBezTo>
                    <a:pt x="155" y="1388"/>
                    <a:pt x="148" y="1372"/>
                    <a:pt x="137" y="1339"/>
                  </a:cubicBezTo>
                  <a:cubicBezTo>
                    <a:pt x="126" y="1305"/>
                    <a:pt x="86" y="1160"/>
                    <a:pt x="88" y="1123"/>
                  </a:cubicBezTo>
                  <a:cubicBezTo>
                    <a:pt x="91" y="1086"/>
                    <a:pt x="94" y="1054"/>
                    <a:pt x="91" y="1029"/>
                  </a:cubicBezTo>
                  <a:cubicBezTo>
                    <a:pt x="87" y="1004"/>
                    <a:pt x="85" y="982"/>
                    <a:pt x="85" y="982"/>
                  </a:cubicBezTo>
                  <a:cubicBezTo>
                    <a:pt x="85" y="982"/>
                    <a:pt x="58" y="994"/>
                    <a:pt x="58" y="958"/>
                  </a:cubicBezTo>
                  <a:cubicBezTo>
                    <a:pt x="58" y="922"/>
                    <a:pt x="52" y="819"/>
                    <a:pt x="50" y="788"/>
                  </a:cubicBezTo>
                  <a:cubicBezTo>
                    <a:pt x="48" y="757"/>
                    <a:pt x="52" y="696"/>
                    <a:pt x="52" y="696"/>
                  </a:cubicBezTo>
                  <a:cubicBezTo>
                    <a:pt x="52" y="696"/>
                    <a:pt x="27" y="694"/>
                    <a:pt x="19" y="690"/>
                  </a:cubicBezTo>
                  <a:cubicBezTo>
                    <a:pt x="10" y="686"/>
                    <a:pt x="40" y="633"/>
                    <a:pt x="46" y="611"/>
                  </a:cubicBezTo>
                  <a:cubicBezTo>
                    <a:pt x="52" y="589"/>
                    <a:pt x="51" y="552"/>
                    <a:pt x="51" y="552"/>
                  </a:cubicBezTo>
                  <a:cubicBezTo>
                    <a:pt x="51" y="552"/>
                    <a:pt x="6" y="550"/>
                    <a:pt x="3" y="512"/>
                  </a:cubicBezTo>
                  <a:cubicBezTo>
                    <a:pt x="1" y="473"/>
                    <a:pt x="0" y="418"/>
                    <a:pt x="3" y="396"/>
                  </a:cubicBezTo>
                  <a:cubicBezTo>
                    <a:pt x="7" y="373"/>
                    <a:pt x="8" y="375"/>
                    <a:pt x="12" y="345"/>
                  </a:cubicBezTo>
                  <a:cubicBezTo>
                    <a:pt x="15" y="315"/>
                    <a:pt x="31" y="263"/>
                    <a:pt x="46" y="260"/>
                  </a:cubicBezTo>
                  <a:cubicBezTo>
                    <a:pt x="62" y="258"/>
                    <a:pt x="81" y="246"/>
                    <a:pt x="81" y="246"/>
                  </a:cubicBezTo>
                  <a:cubicBezTo>
                    <a:pt x="81" y="246"/>
                    <a:pt x="65" y="228"/>
                    <a:pt x="85" y="213"/>
                  </a:cubicBezTo>
                  <a:cubicBezTo>
                    <a:pt x="104" y="197"/>
                    <a:pt x="115" y="191"/>
                    <a:pt x="106" y="171"/>
                  </a:cubicBezTo>
                  <a:cubicBezTo>
                    <a:pt x="98" y="150"/>
                    <a:pt x="104" y="135"/>
                    <a:pt x="109" y="108"/>
                  </a:cubicBezTo>
                  <a:cubicBezTo>
                    <a:pt x="113" y="82"/>
                    <a:pt x="126" y="1"/>
                    <a:pt x="180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380"/>
            <p:cNvSpPr>
              <a:spLocks/>
            </p:cNvSpPr>
            <p:nvPr/>
          </p:nvSpPr>
          <p:spPr bwMode="auto">
            <a:xfrm>
              <a:off x="2482" y="1947"/>
              <a:ext cx="58" cy="113"/>
            </a:xfrm>
            <a:custGeom>
              <a:avLst/>
              <a:gdLst>
                <a:gd name="T0" fmla="*/ 1 w 90"/>
                <a:gd name="T1" fmla="*/ 4 h 175"/>
                <a:gd name="T2" fmla="*/ 25 w 90"/>
                <a:gd name="T3" fmla="*/ 40 h 175"/>
                <a:gd name="T4" fmla="*/ 41 w 90"/>
                <a:gd name="T5" fmla="*/ 122 h 175"/>
                <a:gd name="T6" fmla="*/ 56 w 90"/>
                <a:gd name="T7" fmla="*/ 88 h 175"/>
                <a:gd name="T8" fmla="*/ 63 w 90"/>
                <a:gd name="T9" fmla="*/ 47 h 175"/>
                <a:gd name="T10" fmla="*/ 89 w 90"/>
                <a:gd name="T11" fmla="*/ 0 h 175"/>
                <a:gd name="T12" fmla="*/ 89 w 90"/>
                <a:gd name="T13" fmla="*/ 32 h 175"/>
                <a:gd name="T14" fmla="*/ 64 w 90"/>
                <a:gd name="T15" fmla="*/ 109 h 175"/>
                <a:gd name="T16" fmla="*/ 43 w 90"/>
                <a:gd name="T17" fmla="*/ 165 h 175"/>
                <a:gd name="T18" fmla="*/ 21 w 90"/>
                <a:gd name="T19" fmla="*/ 113 h 175"/>
                <a:gd name="T20" fmla="*/ 1 w 90"/>
                <a:gd name="T21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75">
                  <a:moveTo>
                    <a:pt x="1" y="4"/>
                  </a:moveTo>
                  <a:cubicBezTo>
                    <a:pt x="1" y="4"/>
                    <a:pt x="25" y="24"/>
                    <a:pt x="25" y="40"/>
                  </a:cubicBezTo>
                  <a:cubicBezTo>
                    <a:pt x="25" y="55"/>
                    <a:pt x="36" y="107"/>
                    <a:pt x="41" y="122"/>
                  </a:cubicBezTo>
                  <a:cubicBezTo>
                    <a:pt x="45" y="138"/>
                    <a:pt x="48" y="103"/>
                    <a:pt x="56" y="88"/>
                  </a:cubicBezTo>
                  <a:cubicBezTo>
                    <a:pt x="64" y="72"/>
                    <a:pt x="68" y="59"/>
                    <a:pt x="63" y="47"/>
                  </a:cubicBezTo>
                  <a:cubicBezTo>
                    <a:pt x="58" y="35"/>
                    <a:pt x="77" y="30"/>
                    <a:pt x="89" y="0"/>
                  </a:cubicBezTo>
                  <a:cubicBezTo>
                    <a:pt x="90" y="11"/>
                    <a:pt x="90" y="20"/>
                    <a:pt x="89" y="32"/>
                  </a:cubicBezTo>
                  <a:cubicBezTo>
                    <a:pt x="89" y="43"/>
                    <a:pt x="70" y="99"/>
                    <a:pt x="64" y="109"/>
                  </a:cubicBezTo>
                  <a:cubicBezTo>
                    <a:pt x="59" y="120"/>
                    <a:pt x="44" y="155"/>
                    <a:pt x="43" y="165"/>
                  </a:cubicBezTo>
                  <a:cubicBezTo>
                    <a:pt x="42" y="175"/>
                    <a:pt x="29" y="145"/>
                    <a:pt x="21" y="113"/>
                  </a:cubicBezTo>
                  <a:cubicBezTo>
                    <a:pt x="14" y="81"/>
                    <a:pt x="0" y="34"/>
                    <a:pt x="1" y="4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6" name="Freeform 381"/>
            <p:cNvSpPr>
              <a:spLocks/>
            </p:cNvSpPr>
            <p:nvPr/>
          </p:nvSpPr>
          <p:spPr bwMode="auto">
            <a:xfrm>
              <a:off x="2452" y="2101"/>
              <a:ext cx="11" cy="25"/>
            </a:xfrm>
            <a:custGeom>
              <a:avLst/>
              <a:gdLst>
                <a:gd name="T0" fmla="*/ 12 w 17"/>
                <a:gd name="T1" fmla="*/ 38 h 38"/>
                <a:gd name="T2" fmla="*/ 16 w 17"/>
                <a:gd name="T3" fmla="*/ 16 h 38"/>
                <a:gd name="T4" fmla="*/ 16 w 17"/>
                <a:gd name="T5" fmla="*/ 0 h 38"/>
                <a:gd name="T6" fmla="*/ 3 w 17"/>
                <a:gd name="T7" fmla="*/ 2 h 38"/>
                <a:gd name="T8" fmla="*/ 0 w 17"/>
                <a:gd name="T9" fmla="*/ 33 h 38"/>
                <a:gd name="T10" fmla="*/ 12 w 1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8">
                  <a:moveTo>
                    <a:pt x="12" y="38"/>
                  </a:moveTo>
                  <a:cubicBezTo>
                    <a:pt x="12" y="38"/>
                    <a:pt x="15" y="28"/>
                    <a:pt x="16" y="16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5"/>
                    <a:pt x="0" y="33"/>
                  </a:cubicBezTo>
                  <a:cubicBezTo>
                    <a:pt x="5" y="38"/>
                    <a:pt x="12" y="38"/>
                    <a:pt x="12" y="38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382"/>
            <p:cNvSpPr>
              <a:spLocks/>
            </p:cNvSpPr>
            <p:nvPr/>
          </p:nvSpPr>
          <p:spPr bwMode="auto">
            <a:xfrm>
              <a:off x="2533" y="2151"/>
              <a:ext cx="13" cy="24"/>
            </a:xfrm>
            <a:custGeom>
              <a:avLst/>
              <a:gdLst>
                <a:gd name="T0" fmla="*/ 5 w 19"/>
                <a:gd name="T1" fmla="*/ 0 h 38"/>
                <a:gd name="T2" fmla="*/ 1 w 19"/>
                <a:gd name="T3" fmla="*/ 31 h 38"/>
                <a:gd name="T4" fmla="*/ 19 w 19"/>
                <a:gd name="T5" fmla="*/ 31 h 38"/>
                <a:gd name="T6" fmla="*/ 19 w 19"/>
                <a:gd name="T7" fmla="*/ 0 h 38"/>
                <a:gd name="T8" fmla="*/ 5 w 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5" y="0"/>
                  </a:moveTo>
                  <a:cubicBezTo>
                    <a:pt x="5" y="0"/>
                    <a:pt x="2" y="24"/>
                    <a:pt x="1" y="31"/>
                  </a:cubicBezTo>
                  <a:cubicBezTo>
                    <a:pt x="0" y="38"/>
                    <a:pt x="19" y="31"/>
                    <a:pt x="19" y="3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8" name="Freeform 383"/>
            <p:cNvSpPr>
              <a:spLocks noEditPoints="1"/>
            </p:cNvSpPr>
            <p:nvPr/>
          </p:nvSpPr>
          <p:spPr bwMode="auto">
            <a:xfrm>
              <a:off x="2161" y="1931"/>
              <a:ext cx="218" cy="678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9" name="Freeform 384"/>
            <p:cNvSpPr>
              <a:spLocks/>
            </p:cNvSpPr>
            <p:nvPr/>
          </p:nvSpPr>
          <p:spPr bwMode="auto">
            <a:xfrm>
              <a:off x="2171" y="2237"/>
              <a:ext cx="24" cy="22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0" name="Freeform 385"/>
            <p:cNvSpPr>
              <a:spLocks/>
            </p:cNvSpPr>
            <p:nvPr/>
          </p:nvSpPr>
          <p:spPr bwMode="auto">
            <a:xfrm>
              <a:off x="2328" y="2266"/>
              <a:ext cx="27" cy="10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386"/>
            <p:cNvSpPr>
              <a:spLocks/>
            </p:cNvSpPr>
            <p:nvPr/>
          </p:nvSpPr>
          <p:spPr bwMode="auto">
            <a:xfrm>
              <a:off x="2210" y="2025"/>
              <a:ext cx="72" cy="189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387"/>
            <p:cNvSpPr>
              <a:spLocks/>
            </p:cNvSpPr>
            <p:nvPr/>
          </p:nvSpPr>
          <p:spPr bwMode="auto">
            <a:xfrm>
              <a:off x="2243" y="2048"/>
              <a:ext cx="29" cy="186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3" name="Freeform 388"/>
            <p:cNvSpPr>
              <a:spLocks/>
            </p:cNvSpPr>
            <p:nvPr/>
          </p:nvSpPr>
          <p:spPr bwMode="auto">
            <a:xfrm>
              <a:off x="2046" y="2036"/>
              <a:ext cx="98" cy="390"/>
            </a:xfrm>
            <a:custGeom>
              <a:avLst/>
              <a:gdLst>
                <a:gd name="T0" fmla="*/ 66 w 153"/>
                <a:gd name="T1" fmla="*/ 0 h 608"/>
                <a:gd name="T2" fmla="*/ 90 w 153"/>
                <a:gd name="T3" fmla="*/ 35 h 608"/>
                <a:gd name="T4" fmla="*/ 87 w 153"/>
                <a:gd name="T5" fmla="*/ 56 h 608"/>
                <a:gd name="T6" fmla="*/ 82 w 153"/>
                <a:gd name="T7" fmla="*/ 68 h 608"/>
                <a:gd name="T8" fmla="*/ 80 w 153"/>
                <a:gd name="T9" fmla="*/ 77 h 608"/>
                <a:gd name="T10" fmla="*/ 83 w 153"/>
                <a:gd name="T11" fmla="*/ 83 h 608"/>
                <a:gd name="T12" fmla="*/ 92 w 153"/>
                <a:gd name="T13" fmla="*/ 89 h 608"/>
                <a:gd name="T14" fmla="*/ 108 w 153"/>
                <a:gd name="T15" fmla="*/ 97 h 608"/>
                <a:gd name="T16" fmla="*/ 130 w 153"/>
                <a:gd name="T17" fmla="*/ 109 h 608"/>
                <a:gd name="T18" fmla="*/ 133 w 153"/>
                <a:gd name="T19" fmla="*/ 126 h 608"/>
                <a:gd name="T20" fmla="*/ 138 w 153"/>
                <a:gd name="T21" fmla="*/ 146 h 608"/>
                <a:gd name="T22" fmla="*/ 145 w 153"/>
                <a:gd name="T23" fmla="*/ 201 h 608"/>
                <a:gd name="T24" fmla="*/ 118 w 153"/>
                <a:gd name="T25" fmla="*/ 211 h 608"/>
                <a:gd name="T26" fmla="*/ 120 w 153"/>
                <a:gd name="T27" fmla="*/ 231 h 608"/>
                <a:gd name="T28" fmla="*/ 122 w 153"/>
                <a:gd name="T29" fmla="*/ 254 h 608"/>
                <a:gd name="T30" fmla="*/ 121 w 153"/>
                <a:gd name="T31" fmla="*/ 323 h 608"/>
                <a:gd name="T32" fmla="*/ 121 w 153"/>
                <a:gd name="T33" fmla="*/ 393 h 608"/>
                <a:gd name="T34" fmla="*/ 102 w 153"/>
                <a:gd name="T35" fmla="*/ 397 h 608"/>
                <a:gd name="T36" fmla="*/ 94 w 153"/>
                <a:gd name="T37" fmla="*/ 396 h 608"/>
                <a:gd name="T38" fmla="*/ 92 w 153"/>
                <a:gd name="T39" fmla="*/ 420 h 608"/>
                <a:gd name="T40" fmla="*/ 90 w 153"/>
                <a:gd name="T41" fmla="*/ 487 h 608"/>
                <a:gd name="T42" fmla="*/ 85 w 153"/>
                <a:gd name="T43" fmla="*/ 540 h 608"/>
                <a:gd name="T44" fmla="*/ 95 w 153"/>
                <a:gd name="T45" fmla="*/ 581 h 608"/>
                <a:gd name="T46" fmla="*/ 105 w 153"/>
                <a:gd name="T47" fmla="*/ 595 h 608"/>
                <a:gd name="T48" fmla="*/ 107 w 153"/>
                <a:gd name="T49" fmla="*/ 603 h 608"/>
                <a:gd name="T50" fmla="*/ 77 w 153"/>
                <a:gd name="T51" fmla="*/ 601 h 608"/>
                <a:gd name="T52" fmla="*/ 73 w 153"/>
                <a:gd name="T53" fmla="*/ 584 h 608"/>
                <a:gd name="T54" fmla="*/ 66 w 153"/>
                <a:gd name="T55" fmla="*/ 574 h 608"/>
                <a:gd name="T56" fmla="*/ 66 w 153"/>
                <a:gd name="T57" fmla="*/ 579 h 608"/>
                <a:gd name="T58" fmla="*/ 72 w 153"/>
                <a:gd name="T59" fmla="*/ 598 h 608"/>
                <a:gd name="T60" fmla="*/ 66 w 153"/>
                <a:gd name="T61" fmla="*/ 608 h 608"/>
                <a:gd name="T62" fmla="*/ 41 w 153"/>
                <a:gd name="T63" fmla="*/ 598 h 608"/>
                <a:gd name="T64" fmla="*/ 39 w 153"/>
                <a:gd name="T65" fmla="*/ 572 h 608"/>
                <a:gd name="T66" fmla="*/ 39 w 153"/>
                <a:gd name="T67" fmla="*/ 549 h 608"/>
                <a:gd name="T68" fmla="*/ 31 w 153"/>
                <a:gd name="T69" fmla="*/ 496 h 608"/>
                <a:gd name="T70" fmla="*/ 24 w 153"/>
                <a:gd name="T71" fmla="*/ 432 h 608"/>
                <a:gd name="T72" fmla="*/ 26 w 153"/>
                <a:gd name="T73" fmla="*/ 400 h 608"/>
                <a:gd name="T74" fmla="*/ 26 w 153"/>
                <a:gd name="T75" fmla="*/ 392 h 608"/>
                <a:gd name="T76" fmla="*/ 8 w 153"/>
                <a:gd name="T77" fmla="*/ 388 h 608"/>
                <a:gd name="T78" fmla="*/ 10 w 153"/>
                <a:gd name="T79" fmla="*/ 330 h 608"/>
                <a:gd name="T80" fmla="*/ 12 w 153"/>
                <a:gd name="T81" fmla="*/ 276 h 608"/>
                <a:gd name="T82" fmla="*/ 14 w 153"/>
                <a:gd name="T83" fmla="*/ 257 h 608"/>
                <a:gd name="T84" fmla="*/ 14 w 153"/>
                <a:gd name="T85" fmla="*/ 244 h 608"/>
                <a:gd name="T86" fmla="*/ 17 w 153"/>
                <a:gd name="T87" fmla="*/ 225 h 608"/>
                <a:gd name="T88" fmla="*/ 3 w 153"/>
                <a:gd name="T89" fmla="*/ 214 h 608"/>
                <a:gd name="T90" fmla="*/ 0 w 153"/>
                <a:gd name="T91" fmla="*/ 161 h 608"/>
                <a:gd name="T92" fmla="*/ 3 w 153"/>
                <a:gd name="T93" fmla="*/ 116 h 608"/>
                <a:gd name="T94" fmla="*/ 10 w 153"/>
                <a:gd name="T95" fmla="*/ 105 h 608"/>
                <a:gd name="T96" fmla="*/ 31 w 153"/>
                <a:gd name="T97" fmla="*/ 98 h 608"/>
                <a:gd name="T98" fmla="*/ 45 w 153"/>
                <a:gd name="T99" fmla="*/ 85 h 608"/>
                <a:gd name="T100" fmla="*/ 50 w 153"/>
                <a:gd name="T101" fmla="*/ 74 h 608"/>
                <a:gd name="T102" fmla="*/ 44 w 153"/>
                <a:gd name="T103" fmla="*/ 58 h 608"/>
                <a:gd name="T104" fmla="*/ 39 w 153"/>
                <a:gd name="T105" fmla="*/ 34 h 608"/>
                <a:gd name="T106" fmla="*/ 66 w 153"/>
                <a:gd name="T10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608">
                  <a:moveTo>
                    <a:pt x="66" y="0"/>
                  </a:moveTo>
                  <a:cubicBezTo>
                    <a:pt x="86" y="0"/>
                    <a:pt x="90" y="16"/>
                    <a:pt x="90" y="35"/>
                  </a:cubicBezTo>
                  <a:cubicBezTo>
                    <a:pt x="95" y="35"/>
                    <a:pt x="92" y="56"/>
                    <a:pt x="87" y="56"/>
                  </a:cubicBezTo>
                  <a:cubicBezTo>
                    <a:pt x="88" y="58"/>
                    <a:pt x="85" y="67"/>
                    <a:pt x="82" y="68"/>
                  </a:cubicBezTo>
                  <a:cubicBezTo>
                    <a:pt x="80" y="70"/>
                    <a:pt x="80" y="72"/>
                    <a:pt x="80" y="77"/>
                  </a:cubicBezTo>
                  <a:cubicBezTo>
                    <a:pt x="80" y="81"/>
                    <a:pt x="83" y="83"/>
                    <a:pt x="83" y="83"/>
                  </a:cubicBezTo>
                  <a:cubicBezTo>
                    <a:pt x="83" y="83"/>
                    <a:pt x="91" y="85"/>
                    <a:pt x="92" y="89"/>
                  </a:cubicBezTo>
                  <a:cubicBezTo>
                    <a:pt x="92" y="94"/>
                    <a:pt x="100" y="97"/>
                    <a:pt x="108" y="97"/>
                  </a:cubicBezTo>
                  <a:cubicBezTo>
                    <a:pt x="116" y="98"/>
                    <a:pt x="130" y="103"/>
                    <a:pt x="130" y="109"/>
                  </a:cubicBezTo>
                  <a:cubicBezTo>
                    <a:pt x="130" y="114"/>
                    <a:pt x="131" y="126"/>
                    <a:pt x="133" y="126"/>
                  </a:cubicBezTo>
                  <a:cubicBezTo>
                    <a:pt x="136" y="125"/>
                    <a:pt x="136" y="136"/>
                    <a:pt x="138" y="146"/>
                  </a:cubicBezTo>
                  <a:cubicBezTo>
                    <a:pt x="140" y="157"/>
                    <a:pt x="153" y="191"/>
                    <a:pt x="145" y="201"/>
                  </a:cubicBezTo>
                  <a:cubicBezTo>
                    <a:pt x="137" y="211"/>
                    <a:pt x="118" y="211"/>
                    <a:pt x="118" y="211"/>
                  </a:cubicBezTo>
                  <a:cubicBezTo>
                    <a:pt x="118" y="211"/>
                    <a:pt x="119" y="217"/>
                    <a:pt x="120" y="231"/>
                  </a:cubicBezTo>
                  <a:cubicBezTo>
                    <a:pt x="122" y="244"/>
                    <a:pt x="125" y="254"/>
                    <a:pt x="122" y="254"/>
                  </a:cubicBezTo>
                  <a:cubicBezTo>
                    <a:pt x="120" y="254"/>
                    <a:pt x="121" y="299"/>
                    <a:pt x="121" y="323"/>
                  </a:cubicBezTo>
                  <a:cubicBezTo>
                    <a:pt x="121" y="346"/>
                    <a:pt x="121" y="389"/>
                    <a:pt x="121" y="393"/>
                  </a:cubicBezTo>
                  <a:cubicBezTo>
                    <a:pt x="121" y="397"/>
                    <a:pt x="107" y="397"/>
                    <a:pt x="102" y="397"/>
                  </a:cubicBezTo>
                  <a:cubicBezTo>
                    <a:pt x="98" y="397"/>
                    <a:pt x="94" y="396"/>
                    <a:pt x="94" y="396"/>
                  </a:cubicBezTo>
                  <a:cubicBezTo>
                    <a:pt x="94" y="396"/>
                    <a:pt x="93" y="410"/>
                    <a:pt x="92" y="420"/>
                  </a:cubicBezTo>
                  <a:cubicBezTo>
                    <a:pt x="91" y="429"/>
                    <a:pt x="91" y="475"/>
                    <a:pt x="90" y="487"/>
                  </a:cubicBezTo>
                  <a:cubicBezTo>
                    <a:pt x="89" y="498"/>
                    <a:pt x="84" y="524"/>
                    <a:pt x="85" y="540"/>
                  </a:cubicBezTo>
                  <a:cubicBezTo>
                    <a:pt x="85" y="557"/>
                    <a:pt x="89" y="573"/>
                    <a:pt x="95" y="581"/>
                  </a:cubicBezTo>
                  <a:cubicBezTo>
                    <a:pt x="100" y="589"/>
                    <a:pt x="101" y="592"/>
                    <a:pt x="105" y="595"/>
                  </a:cubicBezTo>
                  <a:cubicBezTo>
                    <a:pt x="108" y="598"/>
                    <a:pt x="115" y="602"/>
                    <a:pt x="107" y="603"/>
                  </a:cubicBezTo>
                  <a:cubicBezTo>
                    <a:pt x="99" y="603"/>
                    <a:pt x="81" y="604"/>
                    <a:pt x="77" y="601"/>
                  </a:cubicBezTo>
                  <a:cubicBezTo>
                    <a:pt x="74" y="598"/>
                    <a:pt x="76" y="589"/>
                    <a:pt x="73" y="584"/>
                  </a:cubicBezTo>
                  <a:cubicBezTo>
                    <a:pt x="70" y="579"/>
                    <a:pt x="66" y="574"/>
                    <a:pt x="66" y="574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6" y="579"/>
                    <a:pt x="74" y="594"/>
                    <a:pt x="72" y="598"/>
                  </a:cubicBezTo>
                  <a:cubicBezTo>
                    <a:pt x="71" y="602"/>
                    <a:pt x="72" y="608"/>
                    <a:pt x="66" y="608"/>
                  </a:cubicBezTo>
                  <a:cubicBezTo>
                    <a:pt x="60" y="608"/>
                    <a:pt x="43" y="604"/>
                    <a:pt x="41" y="598"/>
                  </a:cubicBezTo>
                  <a:cubicBezTo>
                    <a:pt x="39" y="593"/>
                    <a:pt x="41" y="576"/>
                    <a:pt x="39" y="572"/>
                  </a:cubicBezTo>
                  <a:cubicBezTo>
                    <a:pt x="36" y="567"/>
                    <a:pt x="38" y="558"/>
                    <a:pt x="39" y="549"/>
                  </a:cubicBezTo>
                  <a:cubicBezTo>
                    <a:pt x="40" y="540"/>
                    <a:pt x="38" y="513"/>
                    <a:pt x="31" y="496"/>
                  </a:cubicBezTo>
                  <a:cubicBezTo>
                    <a:pt x="25" y="479"/>
                    <a:pt x="24" y="446"/>
                    <a:pt x="24" y="432"/>
                  </a:cubicBezTo>
                  <a:cubicBezTo>
                    <a:pt x="25" y="417"/>
                    <a:pt x="27" y="407"/>
                    <a:pt x="26" y="400"/>
                  </a:cubicBezTo>
                  <a:cubicBezTo>
                    <a:pt x="26" y="393"/>
                    <a:pt x="26" y="392"/>
                    <a:pt x="26" y="392"/>
                  </a:cubicBezTo>
                  <a:cubicBezTo>
                    <a:pt x="26" y="392"/>
                    <a:pt x="8" y="392"/>
                    <a:pt x="8" y="388"/>
                  </a:cubicBezTo>
                  <a:cubicBezTo>
                    <a:pt x="8" y="385"/>
                    <a:pt x="10" y="347"/>
                    <a:pt x="10" y="330"/>
                  </a:cubicBezTo>
                  <a:cubicBezTo>
                    <a:pt x="10" y="313"/>
                    <a:pt x="11" y="290"/>
                    <a:pt x="12" y="276"/>
                  </a:cubicBezTo>
                  <a:cubicBezTo>
                    <a:pt x="14" y="262"/>
                    <a:pt x="14" y="257"/>
                    <a:pt x="14" y="257"/>
                  </a:cubicBezTo>
                  <a:cubicBezTo>
                    <a:pt x="14" y="257"/>
                    <a:pt x="12" y="255"/>
                    <a:pt x="14" y="244"/>
                  </a:cubicBezTo>
                  <a:cubicBezTo>
                    <a:pt x="15" y="234"/>
                    <a:pt x="17" y="225"/>
                    <a:pt x="17" y="225"/>
                  </a:cubicBezTo>
                  <a:cubicBezTo>
                    <a:pt x="17" y="225"/>
                    <a:pt x="6" y="225"/>
                    <a:pt x="3" y="214"/>
                  </a:cubicBezTo>
                  <a:cubicBezTo>
                    <a:pt x="0" y="203"/>
                    <a:pt x="0" y="184"/>
                    <a:pt x="0" y="161"/>
                  </a:cubicBezTo>
                  <a:cubicBezTo>
                    <a:pt x="0" y="138"/>
                    <a:pt x="3" y="121"/>
                    <a:pt x="3" y="116"/>
                  </a:cubicBezTo>
                  <a:cubicBezTo>
                    <a:pt x="3" y="110"/>
                    <a:pt x="1" y="107"/>
                    <a:pt x="10" y="105"/>
                  </a:cubicBezTo>
                  <a:cubicBezTo>
                    <a:pt x="18" y="103"/>
                    <a:pt x="24" y="104"/>
                    <a:pt x="31" y="98"/>
                  </a:cubicBezTo>
                  <a:cubicBezTo>
                    <a:pt x="39" y="93"/>
                    <a:pt x="41" y="87"/>
                    <a:pt x="45" y="85"/>
                  </a:cubicBezTo>
                  <a:cubicBezTo>
                    <a:pt x="48" y="82"/>
                    <a:pt x="52" y="78"/>
                    <a:pt x="50" y="74"/>
                  </a:cubicBezTo>
                  <a:cubicBezTo>
                    <a:pt x="48" y="70"/>
                    <a:pt x="44" y="66"/>
                    <a:pt x="44" y="58"/>
                  </a:cubicBezTo>
                  <a:cubicBezTo>
                    <a:pt x="37" y="57"/>
                    <a:pt x="35" y="35"/>
                    <a:pt x="39" y="34"/>
                  </a:cubicBezTo>
                  <a:cubicBezTo>
                    <a:pt x="41" y="18"/>
                    <a:pt x="43" y="0"/>
                    <a:pt x="66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4" name="Freeform 389"/>
            <p:cNvSpPr>
              <a:spLocks/>
            </p:cNvSpPr>
            <p:nvPr/>
          </p:nvSpPr>
          <p:spPr bwMode="auto">
            <a:xfrm>
              <a:off x="2074" y="2089"/>
              <a:ext cx="29" cy="60"/>
            </a:xfrm>
            <a:custGeom>
              <a:avLst/>
              <a:gdLst>
                <a:gd name="T0" fmla="*/ 38 w 46"/>
                <a:gd name="T1" fmla="*/ 0 h 94"/>
                <a:gd name="T2" fmla="*/ 39 w 46"/>
                <a:gd name="T3" fmla="*/ 1 h 94"/>
                <a:gd name="T4" fmla="*/ 41 w 46"/>
                <a:gd name="T5" fmla="*/ 2 h 94"/>
                <a:gd name="T6" fmla="*/ 46 w 46"/>
                <a:gd name="T7" fmla="*/ 43 h 94"/>
                <a:gd name="T8" fmla="*/ 37 w 46"/>
                <a:gd name="T9" fmla="*/ 77 h 94"/>
                <a:gd name="T10" fmla="*/ 34 w 46"/>
                <a:gd name="T11" fmla="*/ 94 h 94"/>
                <a:gd name="T12" fmla="*/ 26 w 46"/>
                <a:gd name="T13" fmla="*/ 67 h 94"/>
                <a:gd name="T14" fmla="*/ 7 w 46"/>
                <a:gd name="T15" fmla="*/ 29 h 94"/>
                <a:gd name="T16" fmla="*/ 0 w 46"/>
                <a:gd name="T17" fmla="*/ 3 h 94"/>
                <a:gd name="T18" fmla="*/ 1 w 46"/>
                <a:gd name="T19" fmla="*/ 3 h 94"/>
                <a:gd name="T20" fmla="*/ 4 w 46"/>
                <a:gd name="T21" fmla="*/ 0 h 94"/>
                <a:gd name="T22" fmla="*/ 9 w 46"/>
                <a:gd name="T23" fmla="*/ 14 h 94"/>
                <a:gd name="T24" fmla="*/ 20 w 46"/>
                <a:gd name="T25" fmla="*/ 24 h 94"/>
                <a:gd name="T26" fmla="*/ 20 w 46"/>
                <a:gd name="T27" fmla="*/ 34 h 94"/>
                <a:gd name="T28" fmla="*/ 25 w 46"/>
                <a:gd name="T29" fmla="*/ 41 h 94"/>
                <a:gd name="T30" fmla="*/ 26 w 46"/>
                <a:gd name="T31" fmla="*/ 32 h 94"/>
                <a:gd name="T32" fmla="*/ 32 w 46"/>
                <a:gd name="T33" fmla="*/ 26 h 94"/>
                <a:gd name="T34" fmla="*/ 38 w 46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94">
                  <a:moveTo>
                    <a:pt x="38" y="0"/>
                  </a:moveTo>
                  <a:cubicBezTo>
                    <a:pt x="38" y="1"/>
                    <a:pt x="39" y="1"/>
                    <a:pt x="39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4" y="8"/>
                    <a:pt x="46" y="34"/>
                    <a:pt x="46" y="43"/>
                  </a:cubicBezTo>
                  <a:cubicBezTo>
                    <a:pt x="46" y="51"/>
                    <a:pt x="40" y="68"/>
                    <a:pt x="37" y="77"/>
                  </a:cubicBezTo>
                  <a:cubicBezTo>
                    <a:pt x="34" y="85"/>
                    <a:pt x="34" y="94"/>
                    <a:pt x="34" y="94"/>
                  </a:cubicBezTo>
                  <a:cubicBezTo>
                    <a:pt x="34" y="94"/>
                    <a:pt x="30" y="79"/>
                    <a:pt x="26" y="67"/>
                  </a:cubicBezTo>
                  <a:cubicBezTo>
                    <a:pt x="22" y="55"/>
                    <a:pt x="13" y="40"/>
                    <a:pt x="7" y="29"/>
                  </a:cubicBezTo>
                  <a:cubicBezTo>
                    <a:pt x="2" y="20"/>
                    <a:pt x="1" y="11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4"/>
                    <a:pt x="7" y="11"/>
                    <a:pt x="9" y="14"/>
                  </a:cubicBezTo>
                  <a:cubicBezTo>
                    <a:pt x="12" y="19"/>
                    <a:pt x="18" y="21"/>
                    <a:pt x="20" y="24"/>
                  </a:cubicBezTo>
                  <a:cubicBezTo>
                    <a:pt x="23" y="27"/>
                    <a:pt x="18" y="30"/>
                    <a:pt x="20" y="34"/>
                  </a:cubicBezTo>
                  <a:cubicBezTo>
                    <a:pt x="23" y="39"/>
                    <a:pt x="25" y="41"/>
                    <a:pt x="25" y="41"/>
                  </a:cubicBezTo>
                  <a:cubicBezTo>
                    <a:pt x="25" y="41"/>
                    <a:pt x="24" y="36"/>
                    <a:pt x="26" y="32"/>
                  </a:cubicBezTo>
                  <a:cubicBezTo>
                    <a:pt x="27" y="29"/>
                    <a:pt x="30" y="32"/>
                    <a:pt x="32" y="26"/>
                  </a:cubicBezTo>
                  <a:cubicBezTo>
                    <a:pt x="34" y="20"/>
                    <a:pt x="36" y="9"/>
                    <a:pt x="38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5" name="Freeform 390"/>
            <p:cNvSpPr>
              <a:spLocks/>
            </p:cNvSpPr>
            <p:nvPr/>
          </p:nvSpPr>
          <p:spPr bwMode="auto">
            <a:xfrm>
              <a:off x="2071" y="2182"/>
              <a:ext cx="43" cy="20"/>
            </a:xfrm>
            <a:custGeom>
              <a:avLst/>
              <a:gdLst>
                <a:gd name="T0" fmla="*/ 31 w 67"/>
                <a:gd name="T1" fmla="*/ 0 h 31"/>
                <a:gd name="T2" fmla="*/ 35 w 67"/>
                <a:gd name="T3" fmla="*/ 0 h 31"/>
                <a:gd name="T4" fmla="*/ 47 w 67"/>
                <a:gd name="T5" fmla="*/ 17 h 31"/>
                <a:gd name="T6" fmla="*/ 67 w 67"/>
                <a:gd name="T7" fmla="*/ 21 h 31"/>
                <a:gd name="T8" fmla="*/ 52 w 67"/>
                <a:gd name="T9" fmla="*/ 26 h 31"/>
                <a:gd name="T10" fmla="*/ 40 w 67"/>
                <a:gd name="T11" fmla="*/ 23 h 31"/>
                <a:gd name="T12" fmla="*/ 15 w 67"/>
                <a:gd name="T13" fmla="*/ 29 h 31"/>
                <a:gd name="T14" fmla="*/ 0 w 67"/>
                <a:gd name="T15" fmla="*/ 23 h 31"/>
                <a:gd name="T16" fmla="*/ 23 w 67"/>
                <a:gd name="T17" fmla="*/ 20 h 31"/>
                <a:gd name="T18" fmla="*/ 31 w 6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1">
                  <a:moveTo>
                    <a:pt x="3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0" y="14"/>
                    <a:pt x="47" y="17"/>
                  </a:cubicBezTo>
                  <a:cubicBezTo>
                    <a:pt x="54" y="20"/>
                    <a:pt x="67" y="21"/>
                    <a:pt x="67" y="21"/>
                  </a:cubicBezTo>
                  <a:cubicBezTo>
                    <a:pt x="67" y="21"/>
                    <a:pt x="60" y="26"/>
                    <a:pt x="52" y="26"/>
                  </a:cubicBezTo>
                  <a:cubicBezTo>
                    <a:pt x="43" y="26"/>
                    <a:pt x="40" y="23"/>
                    <a:pt x="40" y="23"/>
                  </a:cubicBezTo>
                  <a:cubicBezTo>
                    <a:pt x="40" y="23"/>
                    <a:pt x="27" y="31"/>
                    <a:pt x="15" y="29"/>
                  </a:cubicBezTo>
                  <a:cubicBezTo>
                    <a:pt x="3" y="27"/>
                    <a:pt x="0" y="23"/>
                    <a:pt x="0" y="23"/>
                  </a:cubicBezTo>
                  <a:cubicBezTo>
                    <a:pt x="0" y="23"/>
                    <a:pt x="16" y="26"/>
                    <a:pt x="23" y="20"/>
                  </a:cubicBezTo>
                  <a:cubicBezTo>
                    <a:pt x="30" y="15"/>
                    <a:pt x="30" y="10"/>
                    <a:pt x="31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6" name="Freeform 391"/>
            <p:cNvSpPr>
              <a:spLocks noEditPoints="1"/>
            </p:cNvSpPr>
            <p:nvPr/>
          </p:nvSpPr>
          <p:spPr bwMode="auto">
            <a:xfrm>
              <a:off x="2979" y="1775"/>
              <a:ext cx="415" cy="998"/>
            </a:xfrm>
            <a:custGeom>
              <a:avLst/>
              <a:gdLst>
                <a:gd name="T0" fmla="*/ 564 w 647"/>
                <a:gd name="T1" fmla="*/ 327 h 1554"/>
                <a:gd name="T2" fmla="*/ 629 w 647"/>
                <a:gd name="T3" fmla="*/ 625 h 1554"/>
                <a:gd name="T4" fmla="*/ 542 w 647"/>
                <a:gd name="T5" fmla="*/ 747 h 1554"/>
                <a:gd name="T6" fmla="*/ 540 w 647"/>
                <a:gd name="T7" fmla="*/ 590 h 1554"/>
                <a:gd name="T8" fmla="*/ 540 w 647"/>
                <a:gd name="T9" fmla="*/ 540 h 1554"/>
                <a:gd name="T10" fmla="*/ 396 w 647"/>
                <a:gd name="T11" fmla="*/ 13 h 1554"/>
                <a:gd name="T12" fmla="*/ 436 w 647"/>
                <a:gd name="T13" fmla="*/ 46 h 1554"/>
                <a:gd name="T14" fmla="*/ 448 w 647"/>
                <a:gd name="T15" fmla="*/ 135 h 1554"/>
                <a:gd name="T16" fmla="*/ 430 w 647"/>
                <a:gd name="T17" fmla="*/ 171 h 1554"/>
                <a:gd name="T18" fmla="*/ 425 w 647"/>
                <a:gd name="T19" fmla="*/ 227 h 1554"/>
                <a:gd name="T20" fmla="*/ 510 w 647"/>
                <a:gd name="T21" fmla="*/ 276 h 1554"/>
                <a:gd name="T22" fmla="*/ 540 w 647"/>
                <a:gd name="T23" fmla="*/ 540 h 1554"/>
                <a:gd name="T24" fmla="*/ 528 w 647"/>
                <a:gd name="T25" fmla="*/ 624 h 1554"/>
                <a:gd name="T26" fmla="*/ 540 w 647"/>
                <a:gd name="T27" fmla="*/ 747 h 1554"/>
                <a:gd name="T28" fmla="*/ 514 w 647"/>
                <a:gd name="T29" fmla="*/ 771 h 1554"/>
                <a:gd name="T30" fmla="*/ 479 w 647"/>
                <a:gd name="T31" fmla="*/ 865 h 1554"/>
                <a:gd name="T32" fmla="*/ 431 w 647"/>
                <a:gd name="T33" fmla="*/ 1206 h 1554"/>
                <a:gd name="T34" fmla="*/ 398 w 647"/>
                <a:gd name="T35" fmla="*/ 1394 h 1554"/>
                <a:gd name="T36" fmla="*/ 413 w 647"/>
                <a:gd name="T37" fmla="*/ 1477 h 1554"/>
                <a:gd name="T38" fmla="*/ 399 w 647"/>
                <a:gd name="T39" fmla="*/ 1534 h 1554"/>
                <a:gd name="T40" fmla="*/ 327 w 647"/>
                <a:gd name="T41" fmla="*/ 1511 h 1554"/>
                <a:gd name="T42" fmla="*/ 332 w 647"/>
                <a:gd name="T43" fmla="*/ 1451 h 1554"/>
                <a:gd name="T44" fmla="*/ 326 w 647"/>
                <a:gd name="T45" fmla="*/ 1382 h 1554"/>
                <a:gd name="T46" fmla="*/ 328 w 647"/>
                <a:gd name="T47" fmla="*/ 1260 h 1554"/>
                <a:gd name="T48" fmla="*/ 340 w 647"/>
                <a:gd name="T49" fmla="*/ 1153 h 1554"/>
                <a:gd name="T50" fmla="*/ 333 w 647"/>
                <a:gd name="T51" fmla="*/ 1004 h 1554"/>
                <a:gd name="T52" fmla="*/ 299 w 647"/>
                <a:gd name="T53" fmla="*/ 947 h 1554"/>
                <a:gd name="T54" fmla="*/ 189 w 647"/>
                <a:gd name="T55" fmla="*/ 1362 h 1554"/>
                <a:gd name="T56" fmla="*/ 195 w 647"/>
                <a:gd name="T57" fmla="*/ 563 h 1554"/>
                <a:gd name="T58" fmla="*/ 189 w 647"/>
                <a:gd name="T59" fmla="*/ 525 h 1554"/>
                <a:gd name="T60" fmla="*/ 228 w 647"/>
                <a:gd name="T61" fmla="*/ 260 h 1554"/>
                <a:gd name="T62" fmla="*/ 326 w 647"/>
                <a:gd name="T63" fmla="*/ 222 h 1554"/>
                <a:gd name="T64" fmla="*/ 311 w 647"/>
                <a:gd name="T65" fmla="*/ 159 h 1554"/>
                <a:gd name="T66" fmla="*/ 317 w 647"/>
                <a:gd name="T67" fmla="*/ 83 h 1554"/>
                <a:gd name="T68" fmla="*/ 347 w 647"/>
                <a:gd name="T69" fmla="*/ 26 h 1554"/>
                <a:gd name="T70" fmla="*/ 396 w 647"/>
                <a:gd name="T71" fmla="*/ 13 h 1554"/>
                <a:gd name="T72" fmla="*/ 185 w 647"/>
                <a:gd name="T73" fmla="*/ 1381 h 1554"/>
                <a:gd name="T74" fmla="*/ 157 w 647"/>
                <a:gd name="T75" fmla="*/ 1489 h 1554"/>
                <a:gd name="T76" fmla="*/ 119 w 647"/>
                <a:gd name="T77" fmla="*/ 1505 h 1554"/>
                <a:gd name="T78" fmla="*/ 0 w 647"/>
                <a:gd name="T79" fmla="*/ 1541 h 1554"/>
                <a:gd name="T80" fmla="*/ 60 w 647"/>
                <a:gd name="T81" fmla="*/ 1461 h 1554"/>
                <a:gd name="T82" fmla="*/ 90 w 647"/>
                <a:gd name="T83" fmla="*/ 1320 h 1554"/>
                <a:gd name="T84" fmla="*/ 162 w 647"/>
                <a:gd name="T85" fmla="*/ 941 h 1554"/>
                <a:gd name="T86" fmla="*/ 184 w 647"/>
                <a:gd name="T87" fmla="*/ 794 h 1554"/>
                <a:gd name="T88" fmla="*/ 158 w 647"/>
                <a:gd name="T89" fmla="*/ 778 h 1554"/>
                <a:gd name="T90" fmla="*/ 150 w 647"/>
                <a:gd name="T91" fmla="*/ 732 h 1554"/>
                <a:gd name="T92" fmla="*/ 99 w 647"/>
                <a:gd name="T93" fmla="*/ 588 h 1554"/>
                <a:gd name="T94" fmla="*/ 136 w 647"/>
                <a:gd name="T95" fmla="*/ 409 h 1554"/>
                <a:gd name="T96" fmla="*/ 176 w 647"/>
                <a:gd name="T97" fmla="*/ 286 h 1554"/>
                <a:gd name="T98" fmla="*/ 189 w 647"/>
                <a:gd name="T99" fmla="*/ 525 h 1554"/>
                <a:gd name="T100" fmla="*/ 179 w 647"/>
                <a:gd name="T101" fmla="*/ 560 h 1554"/>
                <a:gd name="T102" fmla="*/ 189 w 647"/>
                <a:gd name="T103" fmla="*/ 611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7" h="1554">
                  <a:moveTo>
                    <a:pt x="540" y="289"/>
                  </a:moveTo>
                  <a:cubicBezTo>
                    <a:pt x="551" y="296"/>
                    <a:pt x="560" y="307"/>
                    <a:pt x="564" y="327"/>
                  </a:cubicBezTo>
                  <a:cubicBezTo>
                    <a:pt x="571" y="363"/>
                    <a:pt x="608" y="485"/>
                    <a:pt x="626" y="518"/>
                  </a:cubicBezTo>
                  <a:cubicBezTo>
                    <a:pt x="645" y="552"/>
                    <a:pt x="647" y="597"/>
                    <a:pt x="629" y="625"/>
                  </a:cubicBezTo>
                  <a:cubicBezTo>
                    <a:pt x="610" y="653"/>
                    <a:pt x="567" y="722"/>
                    <a:pt x="560" y="732"/>
                  </a:cubicBezTo>
                  <a:cubicBezTo>
                    <a:pt x="554" y="741"/>
                    <a:pt x="552" y="748"/>
                    <a:pt x="542" y="747"/>
                  </a:cubicBezTo>
                  <a:cubicBezTo>
                    <a:pt x="541" y="747"/>
                    <a:pt x="541" y="747"/>
                    <a:pt x="540" y="747"/>
                  </a:cubicBezTo>
                  <a:cubicBezTo>
                    <a:pt x="540" y="590"/>
                    <a:pt x="540" y="590"/>
                    <a:pt x="540" y="590"/>
                  </a:cubicBezTo>
                  <a:cubicBezTo>
                    <a:pt x="549" y="577"/>
                    <a:pt x="558" y="566"/>
                    <a:pt x="555" y="559"/>
                  </a:cubicBezTo>
                  <a:cubicBezTo>
                    <a:pt x="549" y="548"/>
                    <a:pt x="545" y="547"/>
                    <a:pt x="540" y="540"/>
                  </a:cubicBezTo>
                  <a:lnTo>
                    <a:pt x="540" y="289"/>
                  </a:lnTo>
                  <a:close/>
                  <a:moveTo>
                    <a:pt x="396" y="13"/>
                  </a:moveTo>
                  <a:cubicBezTo>
                    <a:pt x="404" y="20"/>
                    <a:pt x="414" y="33"/>
                    <a:pt x="422" y="29"/>
                  </a:cubicBezTo>
                  <a:cubicBezTo>
                    <a:pt x="430" y="24"/>
                    <a:pt x="427" y="46"/>
                    <a:pt x="436" y="46"/>
                  </a:cubicBezTo>
                  <a:cubicBezTo>
                    <a:pt x="445" y="46"/>
                    <a:pt x="456" y="77"/>
                    <a:pt x="454" y="94"/>
                  </a:cubicBezTo>
                  <a:cubicBezTo>
                    <a:pt x="453" y="111"/>
                    <a:pt x="449" y="128"/>
                    <a:pt x="448" y="135"/>
                  </a:cubicBezTo>
                  <a:cubicBezTo>
                    <a:pt x="446" y="142"/>
                    <a:pt x="443" y="170"/>
                    <a:pt x="437" y="170"/>
                  </a:cubicBezTo>
                  <a:cubicBezTo>
                    <a:pt x="432" y="170"/>
                    <a:pt x="430" y="171"/>
                    <a:pt x="430" y="171"/>
                  </a:cubicBezTo>
                  <a:cubicBezTo>
                    <a:pt x="430" y="171"/>
                    <a:pt x="423" y="193"/>
                    <a:pt x="423" y="210"/>
                  </a:cubicBezTo>
                  <a:cubicBezTo>
                    <a:pt x="423" y="227"/>
                    <a:pt x="425" y="227"/>
                    <a:pt x="425" y="227"/>
                  </a:cubicBezTo>
                  <a:cubicBezTo>
                    <a:pt x="435" y="242"/>
                    <a:pt x="435" y="242"/>
                    <a:pt x="435" y="242"/>
                  </a:cubicBezTo>
                  <a:cubicBezTo>
                    <a:pt x="435" y="242"/>
                    <a:pt x="486" y="269"/>
                    <a:pt x="510" y="276"/>
                  </a:cubicBezTo>
                  <a:cubicBezTo>
                    <a:pt x="520" y="279"/>
                    <a:pt x="531" y="283"/>
                    <a:pt x="540" y="289"/>
                  </a:cubicBezTo>
                  <a:cubicBezTo>
                    <a:pt x="540" y="540"/>
                    <a:pt x="540" y="540"/>
                    <a:pt x="540" y="540"/>
                  </a:cubicBezTo>
                  <a:cubicBezTo>
                    <a:pt x="537" y="535"/>
                    <a:pt x="534" y="527"/>
                    <a:pt x="531" y="512"/>
                  </a:cubicBezTo>
                  <a:cubicBezTo>
                    <a:pt x="531" y="544"/>
                    <a:pt x="520" y="592"/>
                    <a:pt x="528" y="624"/>
                  </a:cubicBezTo>
                  <a:cubicBezTo>
                    <a:pt x="527" y="612"/>
                    <a:pt x="533" y="600"/>
                    <a:pt x="540" y="590"/>
                  </a:cubicBezTo>
                  <a:cubicBezTo>
                    <a:pt x="540" y="747"/>
                    <a:pt x="540" y="747"/>
                    <a:pt x="540" y="747"/>
                  </a:cubicBezTo>
                  <a:cubicBezTo>
                    <a:pt x="532" y="746"/>
                    <a:pt x="526" y="747"/>
                    <a:pt x="526" y="747"/>
                  </a:cubicBezTo>
                  <a:cubicBezTo>
                    <a:pt x="526" y="747"/>
                    <a:pt x="522" y="766"/>
                    <a:pt x="514" y="771"/>
                  </a:cubicBezTo>
                  <a:cubicBezTo>
                    <a:pt x="506" y="776"/>
                    <a:pt x="497" y="795"/>
                    <a:pt x="495" y="788"/>
                  </a:cubicBezTo>
                  <a:cubicBezTo>
                    <a:pt x="492" y="782"/>
                    <a:pt x="486" y="836"/>
                    <a:pt x="479" y="865"/>
                  </a:cubicBezTo>
                  <a:cubicBezTo>
                    <a:pt x="473" y="894"/>
                    <a:pt x="442" y="1097"/>
                    <a:pt x="442" y="1126"/>
                  </a:cubicBezTo>
                  <a:cubicBezTo>
                    <a:pt x="442" y="1155"/>
                    <a:pt x="430" y="1185"/>
                    <a:pt x="431" y="1206"/>
                  </a:cubicBezTo>
                  <a:cubicBezTo>
                    <a:pt x="432" y="1227"/>
                    <a:pt x="428" y="1281"/>
                    <a:pt x="427" y="1311"/>
                  </a:cubicBezTo>
                  <a:cubicBezTo>
                    <a:pt x="425" y="1341"/>
                    <a:pt x="398" y="1372"/>
                    <a:pt x="398" y="1394"/>
                  </a:cubicBezTo>
                  <a:cubicBezTo>
                    <a:pt x="398" y="1416"/>
                    <a:pt x="405" y="1427"/>
                    <a:pt x="401" y="1440"/>
                  </a:cubicBezTo>
                  <a:cubicBezTo>
                    <a:pt x="398" y="1452"/>
                    <a:pt x="399" y="1461"/>
                    <a:pt x="413" y="1477"/>
                  </a:cubicBezTo>
                  <a:cubicBezTo>
                    <a:pt x="427" y="1492"/>
                    <a:pt x="432" y="1505"/>
                    <a:pt x="431" y="1517"/>
                  </a:cubicBezTo>
                  <a:cubicBezTo>
                    <a:pt x="430" y="1529"/>
                    <a:pt x="427" y="1533"/>
                    <a:pt x="399" y="1534"/>
                  </a:cubicBezTo>
                  <a:cubicBezTo>
                    <a:pt x="371" y="1535"/>
                    <a:pt x="345" y="1527"/>
                    <a:pt x="345" y="1520"/>
                  </a:cubicBezTo>
                  <a:cubicBezTo>
                    <a:pt x="345" y="1514"/>
                    <a:pt x="335" y="1511"/>
                    <a:pt x="327" y="1511"/>
                  </a:cubicBezTo>
                  <a:cubicBezTo>
                    <a:pt x="319" y="1511"/>
                    <a:pt x="320" y="1503"/>
                    <a:pt x="324" y="1487"/>
                  </a:cubicBezTo>
                  <a:cubicBezTo>
                    <a:pt x="327" y="1471"/>
                    <a:pt x="339" y="1449"/>
                    <a:pt x="332" y="1451"/>
                  </a:cubicBezTo>
                  <a:cubicBezTo>
                    <a:pt x="325" y="1453"/>
                    <a:pt x="319" y="1449"/>
                    <a:pt x="319" y="1426"/>
                  </a:cubicBezTo>
                  <a:cubicBezTo>
                    <a:pt x="319" y="1403"/>
                    <a:pt x="316" y="1396"/>
                    <a:pt x="326" y="1382"/>
                  </a:cubicBezTo>
                  <a:cubicBezTo>
                    <a:pt x="336" y="1368"/>
                    <a:pt x="334" y="1342"/>
                    <a:pt x="332" y="1322"/>
                  </a:cubicBezTo>
                  <a:cubicBezTo>
                    <a:pt x="330" y="1301"/>
                    <a:pt x="323" y="1286"/>
                    <a:pt x="328" y="1260"/>
                  </a:cubicBezTo>
                  <a:cubicBezTo>
                    <a:pt x="334" y="1235"/>
                    <a:pt x="335" y="1204"/>
                    <a:pt x="332" y="1191"/>
                  </a:cubicBezTo>
                  <a:cubicBezTo>
                    <a:pt x="328" y="1178"/>
                    <a:pt x="331" y="1163"/>
                    <a:pt x="340" y="1153"/>
                  </a:cubicBezTo>
                  <a:cubicBezTo>
                    <a:pt x="349" y="1142"/>
                    <a:pt x="335" y="1124"/>
                    <a:pt x="335" y="1112"/>
                  </a:cubicBezTo>
                  <a:cubicBezTo>
                    <a:pt x="335" y="1101"/>
                    <a:pt x="339" y="1052"/>
                    <a:pt x="333" y="1004"/>
                  </a:cubicBezTo>
                  <a:cubicBezTo>
                    <a:pt x="327" y="955"/>
                    <a:pt x="326" y="918"/>
                    <a:pt x="325" y="905"/>
                  </a:cubicBezTo>
                  <a:cubicBezTo>
                    <a:pt x="324" y="893"/>
                    <a:pt x="317" y="898"/>
                    <a:pt x="299" y="947"/>
                  </a:cubicBezTo>
                  <a:cubicBezTo>
                    <a:pt x="282" y="996"/>
                    <a:pt x="238" y="1147"/>
                    <a:pt x="230" y="1181"/>
                  </a:cubicBezTo>
                  <a:cubicBezTo>
                    <a:pt x="223" y="1209"/>
                    <a:pt x="199" y="1315"/>
                    <a:pt x="189" y="1362"/>
                  </a:cubicBezTo>
                  <a:cubicBezTo>
                    <a:pt x="189" y="611"/>
                    <a:pt x="189" y="611"/>
                    <a:pt x="189" y="611"/>
                  </a:cubicBezTo>
                  <a:cubicBezTo>
                    <a:pt x="191" y="608"/>
                    <a:pt x="189" y="582"/>
                    <a:pt x="195" y="563"/>
                  </a:cubicBezTo>
                  <a:cubicBezTo>
                    <a:pt x="202" y="541"/>
                    <a:pt x="205" y="511"/>
                    <a:pt x="206" y="475"/>
                  </a:cubicBezTo>
                  <a:cubicBezTo>
                    <a:pt x="206" y="475"/>
                    <a:pt x="197" y="506"/>
                    <a:pt x="189" y="525"/>
                  </a:cubicBezTo>
                  <a:cubicBezTo>
                    <a:pt x="189" y="269"/>
                    <a:pt x="189" y="269"/>
                    <a:pt x="189" y="269"/>
                  </a:cubicBezTo>
                  <a:cubicBezTo>
                    <a:pt x="197" y="266"/>
                    <a:pt x="209" y="263"/>
                    <a:pt x="228" y="260"/>
                  </a:cubicBezTo>
                  <a:cubicBezTo>
                    <a:pt x="271" y="255"/>
                    <a:pt x="302" y="243"/>
                    <a:pt x="312" y="235"/>
                  </a:cubicBezTo>
                  <a:cubicBezTo>
                    <a:pt x="318" y="230"/>
                    <a:pt x="322" y="226"/>
                    <a:pt x="326" y="222"/>
                  </a:cubicBezTo>
                  <a:cubicBezTo>
                    <a:pt x="329" y="219"/>
                    <a:pt x="334" y="213"/>
                    <a:pt x="329" y="212"/>
                  </a:cubicBezTo>
                  <a:cubicBezTo>
                    <a:pt x="318" y="211"/>
                    <a:pt x="316" y="171"/>
                    <a:pt x="311" y="159"/>
                  </a:cubicBezTo>
                  <a:cubicBezTo>
                    <a:pt x="305" y="147"/>
                    <a:pt x="307" y="138"/>
                    <a:pt x="311" y="127"/>
                  </a:cubicBezTo>
                  <a:cubicBezTo>
                    <a:pt x="315" y="117"/>
                    <a:pt x="308" y="101"/>
                    <a:pt x="317" y="83"/>
                  </a:cubicBezTo>
                  <a:cubicBezTo>
                    <a:pt x="326" y="66"/>
                    <a:pt x="313" y="45"/>
                    <a:pt x="326" y="43"/>
                  </a:cubicBezTo>
                  <a:cubicBezTo>
                    <a:pt x="339" y="41"/>
                    <a:pt x="334" y="26"/>
                    <a:pt x="347" y="26"/>
                  </a:cubicBezTo>
                  <a:cubicBezTo>
                    <a:pt x="360" y="26"/>
                    <a:pt x="361" y="8"/>
                    <a:pt x="373" y="14"/>
                  </a:cubicBezTo>
                  <a:cubicBezTo>
                    <a:pt x="386" y="20"/>
                    <a:pt x="386" y="0"/>
                    <a:pt x="396" y="13"/>
                  </a:cubicBezTo>
                  <a:close/>
                  <a:moveTo>
                    <a:pt x="189" y="1362"/>
                  </a:moveTo>
                  <a:cubicBezTo>
                    <a:pt x="187" y="1370"/>
                    <a:pt x="186" y="1376"/>
                    <a:pt x="185" y="1381"/>
                  </a:cubicBezTo>
                  <a:cubicBezTo>
                    <a:pt x="179" y="1409"/>
                    <a:pt x="172" y="1467"/>
                    <a:pt x="164" y="1467"/>
                  </a:cubicBezTo>
                  <a:cubicBezTo>
                    <a:pt x="156" y="1467"/>
                    <a:pt x="158" y="1473"/>
                    <a:pt x="157" y="1489"/>
                  </a:cubicBezTo>
                  <a:cubicBezTo>
                    <a:pt x="156" y="1505"/>
                    <a:pt x="140" y="1508"/>
                    <a:pt x="131" y="1511"/>
                  </a:cubicBezTo>
                  <a:cubicBezTo>
                    <a:pt x="121" y="1515"/>
                    <a:pt x="119" y="1505"/>
                    <a:pt x="119" y="1505"/>
                  </a:cubicBezTo>
                  <a:cubicBezTo>
                    <a:pt x="119" y="1505"/>
                    <a:pt x="104" y="1537"/>
                    <a:pt x="78" y="1540"/>
                  </a:cubicBezTo>
                  <a:cubicBezTo>
                    <a:pt x="51" y="1544"/>
                    <a:pt x="0" y="1554"/>
                    <a:pt x="0" y="1541"/>
                  </a:cubicBezTo>
                  <a:cubicBezTo>
                    <a:pt x="0" y="1529"/>
                    <a:pt x="6" y="1517"/>
                    <a:pt x="23" y="1507"/>
                  </a:cubicBezTo>
                  <a:cubicBezTo>
                    <a:pt x="41" y="1496"/>
                    <a:pt x="53" y="1468"/>
                    <a:pt x="60" y="1461"/>
                  </a:cubicBezTo>
                  <a:cubicBezTo>
                    <a:pt x="67" y="1455"/>
                    <a:pt x="58" y="1457"/>
                    <a:pt x="64" y="1443"/>
                  </a:cubicBezTo>
                  <a:cubicBezTo>
                    <a:pt x="69" y="1429"/>
                    <a:pt x="87" y="1347"/>
                    <a:pt x="90" y="1320"/>
                  </a:cubicBezTo>
                  <a:cubicBezTo>
                    <a:pt x="94" y="1294"/>
                    <a:pt x="91" y="1203"/>
                    <a:pt x="104" y="1160"/>
                  </a:cubicBezTo>
                  <a:cubicBezTo>
                    <a:pt x="117" y="1117"/>
                    <a:pt x="156" y="979"/>
                    <a:pt x="162" y="941"/>
                  </a:cubicBezTo>
                  <a:cubicBezTo>
                    <a:pt x="168" y="903"/>
                    <a:pt x="176" y="865"/>
                    <a:pt x="176" y="844"/>
                  </a:cubicBezTo>
                  <a:cubicBezTo>
                    <a:pt x="176" y="823"/>
                    <a:pt x="178" y="809"/>
                    <a:pt x="184" y="794"/>
                  </a:cubicBezTo>
                  <a:cubicBezTo>
                    <a:pt x="190" y="779"/>
                    <a:pt x="183" y="759"/>
                    <a:pt x="183" y="759"/>
                  </a:cubicBezTo>
                  <a:cubicBezTo>
                    <a:pt x="183" y="759"/>
                    <a:pt x="168" y="770"/>
                    <a:pt x="158" y="778"/>
                  </a:cubicBezTo>
                  <a:cubicBezTo>
                    <a:pt x="149" y="786"/>
                    <a:pt x="149" y="774"/>
                    <a:pt x="154" y="755"/>
                  </a:cubicBezTo>
                  <a:cubicBezTo>
                    <a:pt x="158" y="737"/>
                    <a:pt x="155" y="726"/>
                    <a:pt x="150" y="732"/>
                  </a:cubicBezTo>
                  <a:cubicBezTo>
                    <a:pt x="146" y="738"/>
                    <a:pt x="142" y="702"/>
                    <a:pt x="131" y="680"/>
                  </a:cubicBezTo>
                  <a:cubicBezTo>
                    <a:pt x="119" y="658"/>
                    <a:pt x="94" y="613"/>
                    <a:pt x="99" y="588"/>
                  </a:cubicBezTo>
                  <a:cubicBezTo>
                    <a:pt x="105" y="562"/>
                    <a:pt x="108" y="517"/>
                    <a:pt x="115" y="495"/>
                  </a:cubicBezTo>
                  <a:cubicBezTo>
                    <a:pt x="121" y="473"/>
                    <a:pt x="128" y="434"/>
                    <a:pt x="136" y="409"/>
                  </a:cubicBezTo>
                  <a:cubicBezTo>
                    <a:pt x="145" y="385"/>
                    <a:pt x="143" y="374"/>
                    <a:pt x="154" y="349"/>
                  </a:cubicBezTo>
                  <a:cubicBezTo>
                    <a:pt x="164" y="325"/>
                    <a:pt x="176" y="297"/>
                    <a:pt x="176" y="286"/>
                  </a:cubicBezTo>
                  <a:cubicBezTo>
                    <a:pt x="176" y="279"/>
                    <a:pt x="179" y="274"/>
                    <a:pt x="189" y="269"/>
                  </a:cubicBezTo>
                  <a:cubicBezTo>
                    <a:pt x="189" y="525"/>
                    <a:pt x="189" y="525"/>
                    <a:pt x="189" y="525"/>
                  </a:cubicBezTo>
                  <a:cubicBezTo>
                    <a:pt x="185" y="532"/>
                    <a:pt x="182" y="538"/>
                    <a:pt x="179" y="539"/>
                  </a:cubicBezTo>
                  <a:cubicBezTo>
                    <a:pt x="170" y="541"/>
                    <a:pt x="169" y="554"/>
                    <a:pt x="179" y="560"/>
                  </a:cubicBezTo>
                  <a:cubicBezTo>
                    <a:pt x="190" y="566"/>
                    <a:pt x="183" y="605"/>
                    <a:pt x="187" y="611"/>
                  </a:cubicBezTo>
                  <a:cubicBezTo>
                    <a:pt x="188" y="611"/>
                    <a:pt x="188" y="612"/>
                    <a:pt x="189" y="611"/>
                  </a:cubicBezTo>
                  <a:lnTo>
                    <a:pt x="189" y="1362"/>
                  </a:ln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7" name="Freeform 392"/>
            <p:cNvSpPr>
              <a:spLocks/>
            </p:cNvSpPr>
            <p:nvPr/>
          </p:nvSpPr>
          <p:spPr bwMode="auto">
            <a:xfrm>
              <a:off x="3132" y="1918"/>
              <a:ext cx="147" cy="287"/>
            </a:xfrm>
            <a:custGeom>
              <a:avLst/>
              <a:gdLst>
                <a:gd name="T0" fmla="*/ 185 w 229"/>
                <a:gd name="T1" fmla="*/ 1 h 448"/>
                <a:gd name="T2" fmla="*/ 186 w 229"/>
                <a:gd name="T3" fmla="*/ 5 h 448"/>
                <a:gd name="T4" fmla="*/ 195 w 229"/>
                <a:gd name="T5" fmla="*/ 18 h 448"/>
                <a:gd name="T6" fmla="*/ 194 w 229"/>
                <a:gd name="T7" fmla="*/ 21 h 448"/>
                <a:gd name="T8" fmla="*/ 187 w 229"/>
                <a:gd name="T9" fmla="*/ 179 h 448"/>
                <a:gd name="T10" fmla="*/ 188 w 229"/>
                <a:gd name="T11" fmla="*/ 306 h 448"/>
                <a:gd name="T12" fmla="*/ 210 w 229"/>
                <a:gd name="T13" fmla="*/ 401 h 448"/>
                <a:gd name="T14" fmla="*/ 229 w 229"/>
                <a:gd name="T15" fmla="*/ 446 h 448"/>
                <a:gd name="T16" fmla="*/ 152 w 229"/>
                <a:gd name="T17" fmla="*/ 442 h 448"/>
                <a:gd name="T18" fmla="*/ 25 w 229"/>
                <a:gd name="T19" fmla="*/ 443 h 448"/>
                <a:gd name="T20" fmla="*/ 0 w 229"/>
                <a:gd name="T21" fmla="*/ 433 h 448"/>
                <a:gd name="T22" fmla="*/ 29 w 229"/>
                <a:gd name="T23" fmla="*/ 350 h 448"/>
                <a:gd name="T24" fmla="*/ 53 w 229"/>
                <a:gd name="T25" fmla="*/ 186 h 448"/>
                <a:gd name="T26" fmla="*/ 63 w 229"/>
                <a:gd name="T27" fmla="*/ 39 h 448"/>
                <a:gd name="T28" fmla="*/ 72 w 229"/>
                <a:gd name="T29" fmla="*/ 14 h 448"/>
                <a:gd name="T30" fmla="*/ 73 w 229"/>
                <a:gd name="T31" fmla="*/ 13 h 448"/>
                <a:gd name="T32" fmla="*/ 87 w 229"/>
                <a:gd name="T33" fmla="*/ 0 h 448"/>
                <a:gd name="T34" fmla="*/ 110 w 229"/>
                <a:gd name="T35" fmla="*/ 29 h 448"/>
                <a:gd name="T36" fmla="*/ 146 w 229"/>
                <a:gd name="T37" fmla="*/ 40 h 448"/>
                <a:gd name="T38" fmla="*/ 185 w 229"/>
                <a:gd name="T39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448">
                  <a:moveTo>
                    <a:pt x="185" y="1"/>
                  </a:moveTo>
                  <a:cubicBezTo>
                    <a:pt x="185" y="5"/>
                    <a:pt x="186" y="5"/>
                    <a:pt x="186" y="5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9"/>
                    <a:pt x="194" y="20"/>
                    <a:pt x="194" y="21"/>
                  </a:cubicBezTo>
                  <a:cubicBezTo>
                    <a:pt x="191" y="45"/>
                    <a:pt x="187" y="125"/>
                    <a:pt x="187" y="179"/>
                  </a:cubicBezTo>
                  <a:cubicBezTo>
                    <a:pt x="187" y="233"/>
                    <a:pt x="180" y="262"/>
                    <a:pt x="188" y="306"/>
                  </a:cubicBezTo>
                  <a:cubicBezTo>
                    <a:pt x="197" y="350"/>
                    <a:pt x="199" y="375"/>
                    <a:pt x="210" y="401"/>
                  </a:cubicBezTo>
                  <a:cubicBezTo>
                    <a:pt x="222" y="427"/>
                    <a:pt x="229" y="446"/>
                    <a:pt x="229" y="446"/>
                  </a:cubicBezTo>
                  <a:cubicBezTo>
                    <a:pt x="229" y="446"/>
                    <a:pt x="191" y="442"/>
                    <a:pt x="152" y="442"/>
                  </a:cubicBezTo>
                  <a:cubicBezTo>
                    <a:pt x="113" y="442"/>
                    <a:pt x="40" y="448"/>
                    <a:pt x="25" y="443"/>
                  </a:cubicBezTo>
                  <a:cubicBezTo>
                    <a:pt x="10" y="439"/>
                    <a:pt x="0" y="433"/>
                    <a:pt x="0" y="433"/>
                  </a:cubicBezTo>
                  <a:cubicBezTo>
                    <a:pt x="0" y="433"/>
                    <a:pt x="18" y="394"/>
                    <a:pt x="29" y="350"/>
                  </a:cubicBezTo>
                  <a:cubicBezTo>
                    <a:pt x="41" y="306"/>
                    <a:pt x="53" y="246"/>
                    <a:pt x="53" y="186"/>
                  </a:cubicBezTo>
                  <a:cubicBezTo>
                    <a:pt x="53" y="126"/>
                    <a:pt x="51" y="69"/>
                    <a:pt x="63" y="39"/>
                  </a:cubicBezTo>
                  <a:cubicBezTo>
                    <a:pt x="67" y="28"/>
                    <a:pt x="70" y="19"/>
                    <a:pt x="72" y="14"/>
                  </a:cubicBezTo>
                  <a:cubicBezTo>
                    <a:pt x="73" y="13"/>
                    <a:pt x="70" y="15"/>
                    <a:pt x="73" y="13"/>
                  </a:cubicBezTo>
                  <a:cubicBezTo>
                    <a:pt x="76" y="11"/>
                    <a:pt x="83" y="4"/>
                    <a:pt x="87" y="0"/>
                  </a:cubicBezTo>
                  <a:cubicBezTo>
                    <a:pt x="93" y="8"/>
                    <a:pt x="96" y="13"/>
                    <a:pt x="110" y="29"/>
                  </a:cubicBezTo>
                  <a:cubicBezTo>
                    <a:pt x="123" y="44"/>
                    <a:pt x="124" y="55"/>
                    <a:pt x="146" y="40"/>
                  </a:cubicBezTo>
                  <a:cubicBezTo>
                    <a:pt x="162" y="30"/>
                    <a:pt x="174" y="14"/>
                    <a:pt x="18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8" name="Freeform 393"/>
            <p:cNvSpPr>
              <a:spLocks/>
            </p:cNvSpPr>
            <p:nvPr/>
          </p:nvSpPr>
          <p:spPr bwMode="auto">
            <a:xfrm>
              <a:off x="3156" y="1951"/>
              <a:ext cx="71" cy="285"/>
            </a:xfrm>
            <a:custGeom>
              <a:avLst/>
              <a:gdLst>
                <a:gd name="T0" fmla="*/ 92 w 110"/>
                <a:gd name="T1" fmla="*/ 0 h 443"/>
                <a:gd name="T2" fmla="*/ 70 w 110"/>
                <a:gd name="T3" fmla="*/ 22 h 443"/>
                <a:gd name="T4" fmla="*/ 78 w 110"/>
                <a:gd name="T5" fmla="*/ 35 h 443"/>
                <a:gd name="T6" fmla="*/ 44 w 110"/>
                <a:gd name="T7" fmla="*/ 167 h 443"/>
                <a:gd name="T8" fmla="*/ 4 w 110"/>
                <a:gd name="T9" fmla="*/ 377 h 443"/>
                <a:gd name="T10" fmla="*/ 17 w 110"/>
                <a:gd name="T11" fmla="*/ 425 h 443"/>
                <a:gd name="T12" fmla="*/ 42 w 110"/>
                <a:gd name="T13" fmla="*/ 427 h 443"/>
                <a:gd name="T14" fmla="*/ 70 w 110"/>
                <a:gd name="T15" fmla="*/ 373 h 443"/>
                <a:gd name="T16" fmla="*/ 96 w 110"/>
                <a:gd name="T17" fmla="*/ 201 h 443"/>
                <a:gd name="T18" fmla="*/ 104 w 110"/>
                <a:gd name="T19" fmla="*/ 69 h 443"/>
                <a:gd name="T20" fmla="*/ 97 w 110"/>
                <a:gd name="T21" fmla="*/ 35 h 443"/>
                <a:gd name="T22" fmla="*/ 110 w 110"/>
                <a:gd name="T23" fmla="*/ 20 h 443"/>
                <a:gd name="T24" fmla="*/ 92 w 110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443">
                  <a:moveTo>
                    <a:pt x="92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81" y="25"/>
                    <a:pt x="78" y="35"/>
                  </a:cubicBezTo>
                  <a:cubicBezTo>
                    <a:pt x="74" y="44"/>
                    <a:pt x="58" y="97"/>
                    <a:pt x="44" y="167"/>
                  </a:cubicBezTo>
                  <a:cubicBezTo>
                    <a:pt x="29" y="237"/>
                    <a:pt x="8" y="360"/>
                    <a:pt x="4" y="377"/>
                  </a:cubicBezTo>
                  <a:cubicBezTo>
                    <a:pt x="0" y="395"/>
                    <a:pt x="5" y="407"/>
                    <a:pt x="17" y="425"/>
                  </a:cubicBezTo>
                  <a:cubicBezTo>
                    <a:pt x="29" y="443"/>
                    <a:pt x="30" y="442"/>
                    <a:pt x="42" y="427"/>
                  </a:cubicBezTo>
                  <a:cubicBezTo>
                    <a:pt x="54" y="411"/>
                    <a:pt x="62" y="417"/>
                    <a:pt x="70" y="373"/>
                  </a:cubicBezTo>
                  <a:cubicBezTo>
                    <a:pt x="77" y="328"/>
                    <a:pt x="89" y="240"/>
                    <a:pt x="96" y="201"/>
                  </a:cubicBezTo>
                  <a:cubicBezTo>
                    <a:pt x="102" y="162"/>
                    <a:pt x="109" y="86"/>
                    <a:pt x="104" y="69"/>
                  </a:cubicBezTo>
                  <a:cubicBezTo>
                    <a:pt x="99" y="51"/>
                    <a:pt x="95" y="42"/>
                    <a:pt x="97" y="35"/>
                  </a:cubicBezTo>
                  <a:cubicBezTo>
                    <a:pt x="99" y="27"/>
                    <a:pt x="110" y="20"/>
                    <a:pt x="110" y="20"/>
                  </a:cubicBezTo>
                  <a:cubicBezTo>
                    <a:pt x="110" y="20"/>
                    <a:pt x="102" y="4"/>
                    <a:pt x="92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72" name="Textfeld 1"/>
          <p:cNvSpPr txBox="1"/>
          <p:nvPr/>
        </p:nvSpPr>
        <p:spPr>
          <a:xfrm>
            <a:off x="2523883" y="2596788"/>
            <a:ext cx="2373653" cy="68542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indent="-256709" defTabSz="417449">
              <a:spcAft>
                <a:spcPts val="842"/>
              </a:spcAft>
            </a:pPr>
            <a:endParaRPr lang="es-ES" sz="800" b="1" dirty="0" smtClean="0">
              <a:latin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01" y="1364714"/>
            <a:ext cx="800153" cy="8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ltGray">
          <a:xfrm>
            <a:off x="611561" y="1412776"/>
            <a:ext cx="4680520" cy="4032448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 defTabSz="934065" fontAlgn="base">
              <a:spcBef>
                <a:spcPct val="0"/>
              </a:spcBef>
              <a:spcAft>
                <a:spcPct val="0"/>
              </a:spcAft>
            </a:pPr>
            <a:endParaRPr lang="es-ES" sz="19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sz="quarter" idx="15"/>
          </p:nvPr>
        </p:nvSpPr>
        <p:spPr>
          <a:xfrm>
            <a:off x="1196884" y="1916832"/>
            <a:ext cx="4656650" cy="44196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err="1" smtClean="0">
                <a:solidFill>
                  <a:schemeClr val="bg2"/>
                </a:solidFill>
              </a:rPr>
              <a:t>Introduction</a:t>
            </a:r>
            <a:endParaRPr lang="es-ES" sz="1200" b="1" i="1" dirty="0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err="1" smtClean="0">
                <a:solidFill>
                  <a:schemeClr val="bg2"/>
                </a:solidFill>
              </a:rPr>
              <a:t>Preface</a:t>
            </a:r>
            <a:r>
              <a:rPr lang="es-ES" sz="1200" b="1" i="1" dirty="0" smtClean="0">
                <a:solidFill>
                  <a:schemeClr val="bg2"/>
                </a:solidFill>
              </a:rPr>
              <a:t>: </a:t>
            </a:r>
            <a:r>
              <a:rPr lang="es-ES" sz="1200" b="1" i="1" dirty="0" err="1" smtClean="0">
                <a:solidFill>
                  <a:schemeClr val="bg2"/>
                </a:solidFill>
              </a:rPr>
              <a:t>Mirror</a:t>
            </a:r>
            <a:r>
              <a:rPr lang="es-ES" sz="1200" b="1" i="1" dirty="0" smtClean="0">
                <a:solidFill>
                  <a:schemeClr val="bg2"/>
                </a:solidFill>
              </a:rPr>
              <a:t>, </a:t>
            </a:r>
            <a:r>
              <a:rPr lang="es-ES" sz="1200" b="1" i="1" dirty="0" err="1" smtClean="0">
                <a:solidFill>
                  <a:schemeClr val="bg2"/>
                </a:solidFill>
              </a:rPr>
              <a:t>Mirror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err="1" smtClean="0">
                <a:solidFill>
                  <a:schemeClr val="bg2"/>
                </a:solidFill>
              </a:rPr>
              <a:t>The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beginning</a:t>
            </a:r>
            <a:r>
              <a:rPr lang="es-ES" sz="1200" b="1" i="1" dirty="0" smtClean="0">
                <a:solidFill>
                  <a:schemeClr val="bg2"/>
                </a:solidFill>
              </a:rPr>
              <a:t>: </a:t>
            </a:r>
            <a:r>
              <a:rPr lang="es-ES" sz="1200" b="1" i="1" dirty="0" err="1" smtClean="0">
                <a:solidFill>
                  <a:schemeClr val="bg2"/>
                </a:solidFill>
              </a:rPr>
              <a:t>The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Mission</a:t>
            </a:r>
            <a:endParaRPr lang="es-ES" sz="1200" b="1" i="1" dirty="0" smtClean="0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Effective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Supervision</a:t>
            </a:r>
            <a:r>
              <a:rPr lang="es-ES" sz="1200" b="1" i="1" dirty="0" smtClean="0">
                <a:solidFill>
                  <a:schemeClr val="bg2"/>
                </a:solidFill>
              </a:rPr>
              <a:t>: Catch me </a:t>
            </a:r>
            <a:r>
              <a:rPr lang="es-ES" sz="1200" b="1" i="1" dirty="0" err="1" smtClean="0">
                <a:solidFill>
                  <a:schemeClr val="bg2"/>
                </a:solidFill>
              </a:rPr>
              <a:t>if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you</a:t>
            </a:r>
            <a:r>
              <a:rPr lang="es-ES" sz="1200" b="1" i="1" dirty="0" smtClean="0">
                <a:solidFill>
                  <a:schemeClr val="bg2"/>
                </a:solidFill>
              </a:rPr>
              <a:t> can</a:t>
            </a: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err="1" smtClean="0">
                <a:solidFill>
                  <a:schemeClr val="bg2"/>
                </a:solidFill>
              </a:rPr>
              <a:t>Implementation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by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the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business</a:t>
            </a:r>
            <a:r>
              <a:rPr lang="es-ES" sz="1200" b="1" i="1" dirty="0" smtClean="0">
                <a:solidFill>
                  <a:schemeClr val="bg2"/>
                </a:solidFill>
              </a:rPr>
              <a:t>: </a:t>
            </a:r>
            <a:r>
              <a:rPr lang="es-ES" sz="1200" b="1" i="1" dirty="0" err="1" smtClean="0">
                <a:solidFill>
                  <a:schemeClr val="bg2"/>
                </a:solidFill>
              </a:rPr>
              <a:t>Reality</a:t>
            </a:r>
            <a:r>
              <a:rPr lang="es-ES" sz="1200" b="1" i="1" dirty="0" smtClean="0">
                <a:solidFill>
                  <a:schemeClr val="bg2"/>
                </a:solidFill>
              </a:rPr>
              <a:t> Bites</a:t>
            </a: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smtClean="0">
                <a:solidFill>
                  <a:schemeClr val="bg2"/>
                </a:solidFill>
              </a:rPr>
              <a:t>ORSA as </a:t>
            </a:r>
            <a:r>
              <a:rPr lang="es-ES" sz="1200" b="1" i="1" dirty="0" err="1" smtClean="0">
                <a:solidFill>
                  <a:schemeClr val="bg2"/>
                </a:solidFill>
              </a:rPr>
              <a:t>an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example</a:t>
            </a:r>
            <a:r>
              <a:rPr lang="es-ES" sz="1200" b="1" i="1" dirty="0" smtClean="0">
                <a:solidFill>
                  <a:schemeClr val="bg2"/>
                </a:solidFill>
              </a:rPr>
              <a:t>: </a:t>
            </a:r>
            <a:r>
              <a:rPr lang="es-ES" sz="1200" b="1" i="1" dirty="0" err="1" smtClean="0">
                <a:solidFill>
                  <a:schemeClr val="bg2"/>
                </a:solidFill>
              </a:rPr>
              <a:t>Twins</a:t>
            </a:r>
            <a:endParaRPr lang="es-ES" sz="1200" b="1" i="1" dirty="0" smtClean="0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smtClean="0">
                <a:solidFill>
                  <a:schemeClr val="bg2"/>
                </a:solidFill>
              </a:rPr>
              <a:t>Epilogue: </a:t>
            </a:r>
            <a:r>
              <a:rPr lang="es-ES" sz="1200" b="1" i="1" dirty="0" err="1" smtClean="0">
                <a:solidFill>
                  <a:schemeClr val="bg2"/>
                </a:solidFill>
              </a:rPr>
              <a:t>Frozen</a:t>
            </a:r>
            <a:endParaRPr lang="es-ES" sz="1200" b="1" i="1" dirty="0" smtClean="0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 typeface="+mj-lt"/>
              <a:buAutoNum type="romanUcPeriod"/>
            </a:pPr>
            <a:r>
              <a:rPr lang="es-ES" sz="1200" b="1" i="1" dirty="0" smtClean="0">
                <a:solidFill>
                  <a:schemeClr val="bg2"/>
                </a:solidFill>
              </a:rPr>
              <a:t>Final </a:t>
            </a:r>
            <a:r>
              <a:rPr lang="es-ES" sz="1200" b="1" i="1" dirty="0" err="1" smtClean="0">
                <a:solidFill>
                  <a:schemeClr val="bg2"/>
                </a:solidFill>
              </a:rPr>
              <a:t>piece</a:t>
            </a:r>
            <a:r>
              <a:rPr lang="es-ES" sz="1200" b="1" i="1" dirty="0" smtClean="0">
                <a:solidFill>
                  <a:schemeClr val="bg2"/>
                </a:solidFill>
              </a:rPr>
              <a:t> of </a:t>
            </a:r>
            <a:r>
              <a:rPr lang="es-ES" sz="1200" b="1" i="1" dirty="0" err="1" smtClean="0">
                <a:solidFill>
                  <a:schemeClr val="bg2"/>
                </a:solidFill>
              </a:rPr>
              <a:t>advice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outside</a:t>
            </a:r>
            <a:r>
              <a:rPr lang="es-ES" sz="1200" b="1" i="1" dirty="0" smtClean="0">
                <a:solidFill>
                  <a:schemeClr val="bg2"/>
                </a:solidFill>
              </a:rPr>
              <a:t> </a:t>
            </a:r>
            <a:r>
              <a:rPr lang="es-ES" sz="1200" b="1" i="1" dirty="0" err="1" smtClean="0">
                <a:solidFill>
                  <a:schemeClr val="bg2"/>
                </a:solidFill>
              </a:rPr>
              <a:t>Holllywood</a:t>
            </a:r>
            <a:endParaRPr lang="es-ES" sz="1200" b="1" i="1" dirty="0">
              <a:solidFill>
                <a:schemeClr val="bg2"/>
              </a:solidFill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86601" y="6477000"/>
            <a:ext cx="1527048" cy="152400"/>
          </a:xfrm>
          <a:prstGeom prst="rect">
            <a:avLst/>
          </a:prstGeom>
        </p:spPr>
        <p:txBody>
          <a:bodyPr lIns="91397" tIns="45698" rIns="91397" bIns="45698"/>
          <a:lstStyle/>
          <a:p>
            <a:fld id="{9EBD5762-3BDC-484D-9503-7EA6D5A9A8CE}" type="slidenum">
              <a:rPr lang="es-ES" smtClean="0">
                <a:solidFill>
                  <a:srgbClr val="FFFFFF"/>
                </a:solidFill>
                <a:latin typeface="Georgia"/>
              </a:rPr>
              <a:pPr/>
              <a:t>2</a:t>
            </a:fld>
            <a:endParaRPr lang="es-ES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6281" y="6675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191" defTabSz="934065" fontAlgn="base">
              <a:spcBef>
                <a:spcPct val="0"/>
              </a:spcBef>
              <a:spcAft>
                <a:spcPts val="900"/>
              </a:spcAft>
            </a:pPr>
            <a:r>
              <a:rPr lang="es-ES" sz="4000" b="1" i="1" dirty="0" smtClean="0">
                <a:solidFill>
                  <a:srgbClr val="000000"/>
                </a:solidFill>
                <a:latin typeface="Georgia" pitchFamily="18" charset="0"/>
              </a:rPr>
              <a:t>Content</a:t>
            </a:r>
            <a:endParaRPr lang="es-ES" sz="40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45" r="80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95558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8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n-US" noProof="1" smtClean="0"/>
              <a:t>I. Introduction</a:t>
            </a:r>
            <a:endParaRPr lang="es-ES" altLang="en-US" dirty="0" smtClean="0"/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Challenge</a:t>
            </a:r>
            <a:r>
              <a:rPr lang="es-ES" dirty="0" smtClean="0"/>
              <a:t>,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challenge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590801" y="2492896"/>
            <a:ext cx="3962400" cy="2000117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AB83151-93A0-42F0-92ED-DD3FD9B2E2A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n-US" noProof="1" smtClean="0"/>
              <a:t>II. Preface: Mirror, Mirror</a:t>
            </a:r>
            <a:endParaRPr lang="es-ES" altLang="en-US" dirty="0" smtClean="0"/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1" y="1484784"/>
            <a:ext cx="2857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II. </a:t>
            </a:r>
            <a:r>
              <a:rPr lang="es-ES" dirty="0" err="1"/>
              <a:t>Preface</a:t>
            </a:r>
            <a:r>
              <a:rPr lang="es-ES" dirty="0"/>
              <a:t>: </a:t>
            </a:r>
            <a:r>
              <a:rPr lang="es-ES" dirty="0" err="1"/>
              <a:t>Mirror</a:t>
            </a:r>
            <a:r>
              <a:rPr lang="es-ES" dirty="0"/>
              <a:t>, </a:t>
            </a:r>
            <a:r>
              <a:rPr lang="es-ES" dirty="0" err="1"/>
              <a:t>Mirror</a:t>
            </a:r>
            <a:r>
              <a:rPr lang="es-ES" dirty="0"/>
              <a:t> (2012)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Alignment</a:t>
            </a:r>
            <a:r>
              <a:rPr lang="es-ES" sz="1800" dirty="0" smtClean="0"/>
              <a:t> of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regulatory</a:t>
            </a:r>
            <a:r>
              <a:rPr lang="es-ES" sz="1800" dirty="0" smtClean="0"/>
              <a:t> </a:t>
            </a:r>
            <a:r>
              <a:rPr lang="es-ES" sz="1800" dirty="0" err="1" smtClean="0"/>
              <a:t>framework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business</a:t>
            </a:r>
            <a:r>
              <a:rPr lang="es-ES" sz="1800" dirty="0" smtClean="0"/>
              <a:t> </a:t>
            </a:r>
            <a:r>
              <a:rPr lang="es-ES" sz="1800" dirty="0" err="1" smtClean="0"/>
              <a:t>reality</a:t>
            </a:r>
            <a:r>
              <a:rPr lang="es-ES" sz="1800" dirty="0" smtClean="0"/>
              <a:t>: RISK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3 </a:t>
            </a:r>
            <a:r>
              <a:rPr lang="es-ES" sz="1800" dirty="0" err="1" smtClean="0"/>
              <a:t>Pillars</a:t>
            </a:r>
            <a:r>
              <a:rPr lang="es-ES" sz="1800" dirty="0" smtClean="0"/>
              <a:t> </a:t>
            </a:r>
            <a:r>
              <a:rPr lang="es-ES" sz="1800" dirty="0" err="1" smtClean="0"/>
              <a:t>instead</a:t>
            </a:r>
            <a:r>
              <a:rPr lang="es-ES" sz="1800" dirty="0" smtClean="0"/>
              <a:t> of 7 </a:t>
            </a:r>
            <a:r>
              <a:rPr lang="es-ES" sz="1800" dirty="0" err="1" smtClean="0"/>
              <a:t>dwarves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Are </a:t>
            </a:r>
            <a:r>
              <a:rPr lang="es-ES" sz="1800" dirty="0" err="1" smtClean="0"/>
              <a:t>there</a:t>
            </a:r>
            <a:r>
              <a:rPr lang="es-ES" sz="1800" dirty="0" smtClean="0"/>
              <a:t> </a:t>
            </a:r>
            <a:r>
              <a:rPr lang="es-ES" sz="1800" dirty="0" err="1" smtClean="0"/>
              <a:t>poisoned</a:t>
            </a:r>
            <a:r>
              <a:rPr lang="es-ES" sz="1800" dirty="0" smtClean="0"/>
              <a:t> </a:t>
            </a:r>
            <a:r>
              <a:rPr lang="es-ES" sz="1800" dirty="0" err="1" smtClean="0"/>
              <a:t>apples</a:t>
            </a:r>
            <a:r>
              <a:rPr lang="es-ES" sz="1800" dirty="0" smtClean="0"/>
              <a:t>?</a:t>
            </a:r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n-US" noProof="1" smtClean="0"/>
              <a:t>III. The beginning: The Mission</a:t>
            </a:r>
            <a:endParaRPr lang="es-ES" altLang="en-US" dirty="0" smtClean="0"/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853" y="1844824"/>
            <a:ext cx="2664296" cy="36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III.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Mission</a:t>
            </a:r>
            <a:r>
              <a:rPr lang="es-ES" dirty="0" smtClean="0"/>
              <a:t> (1986)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Need</a:t>
            </a:r>
            <a:r>
              <a:rPr lang="es-ES" sz="1800" dirty="0" smtClean="0"/>
              <a:t> to </a:t>
            </a:r>
            <a:r>
              <a:rPr lang="es-ES" sz="1800" dirty="0" err="1" smtClean="0"/>
              <a:t>involve</a:t>
            </a:r>
            <a:r>
              <a:rPr lang="es-ES" sz="1800" dirty="0" smtClean="0"/>
              <a:t> </a:t>
            </a:r>
            <a:r>
              <a:rPr lang="es-ES" sz="1800" dirty="0" err="1" smtClean="0"/>
              <a:t>all</a:t>
            </a:r>
            <a:r>
              <a:rPr lang="es-ES" sz="1800" dirty="0" smtClean="0"/>
              <a:t> </a:t>
            </a:r>
            <a:r>
              <a:rPr lang="es-ES" sz="1800" dirty="0" err="1" smtClean="0"/>
              <a:t>stakeholders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Need</a:t>
            </a:r>
            <a:r>
              <a:rPr lang="es-ES" sz="1800" dirty="0" smtClean="0"/>
              <a:t> to </a:t>
            </a:r>
            <a:r>
              <a:rPr lang="es-ES" sz="1800" dirty="0" err="1" smtClean="0"/>
              <a:t>explain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new </a:t>
            </a:r>
            <a:r>
              <a:rPr lang="es-ES" sz="1800" dirty="0" err="1" smtClean="0"/>
              <a:t>regime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Concentration</a:t>
            </a:r>
            <a:r>
              <a:rPr lang="es-ES" sz="1800" dirty="0" smtClean="0"/>
              <a:t> </a:t>
            </a:r>
            <a:r>
              <a:rPr lang="es-ES" sz="1800" dirty="0" err="1" smtClean="0"/>
              <a:t>question</a:t>
            </a: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12315" indent="-285750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238A5ED-29E9-4AF8-8FA3-9F1C669AE27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n-US" noProof="1" smtClean="0"/>
              <a:t>IV. Effective supervision: Catch me if you can</a:t>
            </a:r>
            <a:endParaRPr lang="es-ES" altLang="en-US" dirty="0" smtClean="0"/>
          </a:p>
        </p:txBody>
      </p:sp>
      <p:sp>
        <p:nvSpPr>
          <p:cNvPr id="28675" name="Slide Number Placeholder 10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12728" fontAlgn="base">
              <a:spcBef>
                <a:spcPct val="0"/>
              </a:spcBef>
              <a:spcAft>
                <a:spcPct val="0"/>
              </a:spcAft>
            </a:pPr>
            <a:fld id="{7FCB13E9-91BC-40BB-A5F7-02E94CE0C72C}" type="slidenum">
              <a:rPr lang="es-ES" altLang="en-US" smtClean="0">
                <a:solidFill>
                  <a:srgbClr val="FFFFFF"/>
                </a:solidFill>
              </a:rPr>
              <a:pPr defTabSz="91272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7" y="1916832"/>
            <a:ext cx="2592288" cy="35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6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Updated Spain BEV Report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Updated Spain BEV Report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Proposal_Landscape_8.5x11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E27588"/>
      </a:accent4>
      <a:accent5>
        <a:srgbClr val="DC6900"/>
      </a:accent5>
      <a:accent6>
        <a:srgbClr val="FFB600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E27588"/>
    </a:accent4>
    <a:accent5>
      <a:srgbClr val="DC6900"/>
    </a:accent5>
    <a:accent6>
      <a:srgbClr val="FFB600"/>
    </a:accent6>
    <a:hlink>
      <a:srgbClr val="0000FF"/>
    </a:hlink>
    <a:folHlink>
      <a:srgbClr val="0000FF"/>
    </a:folHlink>
  </a:clrScheme>
</a:themeOverride>
</file>

<file path=ppt/theme/themeOverride10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E27588"/>
    </a:accent4>
    <a:accent5>
      <a:srgbClr val="DC6900"/>
    </a:accent5>
    <a:accent6>
      <a:srgbClr val="FFB600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E27588"/>
    </a:accent4>
    <a:accent5>
      <a:srgbClr val="DC6900"/>
    </a:accent5>
    <a:accent6>
      <a:srgbClr val="FFB600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E27588"/>
    </a:accent4>
    <a:accent5>
      <a:srgbClr val="DC6900"/>
    </a:accent5>
    <a:accent6>
      <a:srgbClr val="FFB600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41651</TotalTime>
  <Words>475</Words>
  <Application>Microsoft Office PowerPoint</Application>
  <PresentationFormat>On-screen Show (4:3)</PresentationFormat>
  <Paragraphs>101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Georgia</vt:lpstr>
      <vt:lpstr>Times New Roman</vt:lpstr>
      <vt:lpstr>Verdana</vt:lpstr>
      <vt:lpstr>Wingdings</vt:lpstr>
      <vt:lpstr>Office Theme</vt:lpstr>
      <vt:lpstr>PwC</vt:lpstr>
      <vt:lpstr>Updated Spain BEV Report</vt:lpstr>
      <vt:lpstr>1_Updated Spain BEV Report</vt:lpstr>
      <vt:lpstr>Proposal_Landscape_8.5x11</vt:lpstr>
      <vt:lpstr>2_PwC</vt:lpstr>
      <vt:lpstr>PowerPoint Presentation</vt:lpstr>
      <vt:lpstr>PowerPoint Presentation</vt:lpstr>
      <vt:lpstr>I. Introduction</vt:lpstr>
      <vt:lpstr>Challenge, what challenge?</vt:lpstr>
      <vt:lpstr>II. Preface: Mirror, Mirror</vt:lpstr>
      <vt:lpstr>II. Preface: Mirror, Mirror (2012)</vt:lpstr>
      <vt:lpstr>III. The beginning: The Mission</vt:lpstr>
      <vt:lpstr>III. The beginning: The Mission (1986)</vt:lpstr>
      <vt:lpstr>IV. Effective supervision: Catch me if you can</vt:lpstr>
      <vt:lpstr>V. Effective supervision: Catch me if you can (2002)</vt:lpstr>
      <vt:lpstr>V. Implementation by the business: Reality bites</vt:lpstr>
      <vt:lpstr>VI. Implementation by the business: Reality bites (1994)</vt:lpstr>
      <vt:lpstr>VI. ORSA as an example: Twins</vt:lpstr>
      <vt:lpstr>VI. ORSA as an example: Twins (1988)</vt:lpstr>
      <vt:lpstr>VII. Epilogue: Frozen</vt:lpstr>
      <vt:lpstr>VII. Epilogue: Frozen (2013)</vt:lpstr>
      <vt:lpstr>VIII. Final piece of advice outside Hollywood</vt:lpstr>
      <vt:lpstr>VIII. Final piece of advice outside Hollywood</vt:lpstr>
      <vt:lpstr>Thank you, Muchas gracias!    </vt:lpstr>
    </vt:vector>
  </TitlesOfParts>
  <Company>PricewaterhouseCoopers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Carlos_Ignacio De_Montalvo Rebuelta</cp:lastModifiedBy>
  <cp:revision>781</cp:revision>
  <cp:lastPrinted>2016-07-07T16:29:54Z</cp:lastPrinted>
  <dcterms:created xsi:type="dcterms:W3CDTF">2015-04-03T10:15:37Z</dcterms:created>
  <dcterms:modified xsi:type="dcterms:W3CDTF">2016-10-28T06:28:08Z</dcterms:modified>
</cp:coreProperties>
</file>