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1" r:id="rId3"/>
  </p:sldMasterIdLst>
  <p:notesMasterIdLst>
    <p:notesMasterId r:id="rId13"/>
  </p:notesMasterIdLst>
  <p:sldIdLst>
    <p:sldId id="269" r:id="rId4"/>
    <p:sldId id="263" r:id="rId5"/>
    <p:sldId id="264" r:id="rId6"/>
    <p:sldId id="270" r:id="rId7"/>
    <p:sldId id="265" r:id="rId8"/>
    <p:sldId id="266" r:id="rId9"/>
    <p:sldId id="272" r:id="rId10"/>
    <p:sldId id="267" r:id="rId11"/>
    <p:sldId id="268" r:id="rId1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93309" autoAdjust="0"/>
  </p:normalViewPr>
  <p:slideViewPr>
    <p:cSldViewPr>
      <p:cViewPr varScale="1">
        <p:scale>
          <a:sx n="66" d="100"/>
          <a:sy n="66" d="100"/>
        </p:scale>
        <p:origin x="133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msfsshared\IAIS\Working%20Parties\SWG%20-%20Signatories%20Working%20Group\SWG%20&amp;%20MMoU%20master%20file%20-%20keep%20updatin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0" dirty="0"/>
              <a:t>Growth of IAIS MMoU Signatories by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95650878977672"/>
          <c:y val="0.19453497942386833"/>
          <c:w val="0.74710090588211153"/>
          <c:h val="0.57738790058650091"/>
        </c:manualLayout>
      </c:layout>
      <c:barChart>
        <c:barDir val="col"/>
        <c:grouping val="clustered"/>
        <c:varyColors val="0"/>
        <c:ser>
          <c:idx val="0"/>
          <c:order val="0"/>
          <c:tx>
            <c:strRef>
              <c:f>Signatories!$E$87</c:f>
              <c:strCache>
                <c:ptCount val="1"/>
                <c:pt idx="0">
                  <c:v>Total Number of MMoU Signatories</c:v>
                </c:pt>
              </c:strCache>
            </c:strRef>
          </c:tx>
          <c:spPr>
            <a:solidFill>
              <a:schemeClr val="accent1"/>
            </a:solidFill>
            <a:ln>
              <a:noFill/>
            </a:ln>
            <a:effectLst/>
          </c:spPr>
          <c:invertIfNegative val="0"/>
          <c:dLbls>
            <c:dLbl>
              <c:idx val="0"/>
              <c:layout>
                <c:manualLayout>
                  <c:x val="1.9262540650679563E-17"/>
                  <c:y val="6.9275067275723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4B6-4F00-BBC9-E472478A818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Signatories!$F$86:$N$86</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Signatories!$F$87:$N$87</c:f>
              <c:numCache>
                <c:formatCode>General</c:formatCode>
                <c:ptCount val="9"/>
                <c:pt idx="0">
                  <c:v>6</c:v>
                </c:pt>
                <c:pt idx="1">
                  <c:v>14</c:v>
                </c:pt>
                <c:pt idx="2">
                  <c:v>21</c:v>
                </c:pt>
                <c:pt idx="3">
                  <c:v>34</c:v>
                </c:pt>
                <c:pt idx="4">
                  <c:v>40</c:v>
                </c:pt>
                <c:pt idx="5">
                  <c:v>44</c:v>
                </c:pt>
                <c:pt idx="6">
                  <c:v>56</c:v>
                </c:pt>
                <c:pt idx="7">
                  <c:v>61</c:v>
                </c:pt>
                <c:pt idx="8">
                  <c:v>64</c:v>
                </c:pt>
              </c:numCache>
            </c:numRef>
          </c:val>
          <c:extLst xmlns:c16r2="http://schemas.microsoft.com/office/drawing/2015/06/chart">
            <c:ext xmlns:c16="http://schemas.microsoft.com/office/drawing/2014/chart" uri="{C3380CC4-5D6E-409C-BE32-E72D297353CC}">
              <c16:uniqueId val="{00000001-B4B6-4F00-BBC9-E472478A818E}"/>
            </c:ext>
          </c:extLst>
        </c:ser>
        <c:dLbls>
          <c:showLegendKey val="0"/>
          <c:showVal val="0"/>
          <c:showCatName val="0"/>
          <c:showSerName val="0"/>
          <c:showPercent val="0"/>
          <c:showBubbleSize val="0"/>
        </c:dLbls>
        <c:gapWidth val="219"/>
        <c:axId val="135414112"/>
        <c:axId val="135415520"/>
      </c:barChart>
      <c:lineChart>
        <c:grouping val="standard"/>
        <c:varyColors val="0"/>
        <c:ser>
          <c:idx val="1"/>
          <c:order val="1"/>
          <c:tx>
            <c:strRef>
              <c:f>Signatories!$E$88</c:f>
              <c:strCache>
                <c:ptCount val="1"/>
                <c:pt idx="0">
                  <c:v>World Premium</c:v>
                </c:pt>
              </c:strCache>
            </c:strRef>
          </c:tx>
          <c:spPr>
            <a:ln w="28575" cap="rnd">
              <a:solidFill>
                <a:schemeClr val="accent3"/>
              </a:solidFill>
              <a:round/>
            </a:ln>
            <a:effectLst/>
          </c:spPr>
          <c:marker>
            <c:symbol val="none"/>
          </c:marker>
          <c:dLbls>
            <c:dLbl>
              <c:idx val="8"/>
              <c:layout>
                <c:manualLayout>
                  <c:x val="-2.9419492846330969E-2"/>
                  <c:y val="-0.11277271320959649"/>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4B6-4F00-BBC9-E472478A818E}"/>
                </c:ext>
                <c:ext xmlns:c15="http://schemas.microsoft.com/office/drawing/2012/chart" uri="{CE6537A1-D6FC-4f65-9D91-7224C49458BB}">
                  <c15:layout>
                    <c:manualLayout>
                      <c:w val="5.2892045353010751E-2"/>
                      <c:h val="6.1055542625406092E-2"/>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Signatories!$F$86:$N$86</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Signatories!$F$88:$N$88</c:f>
              <c:numCache>
                <c:formatCode>0%</c:formatCode>
                <c:ptCount val="9"/>
                <c:pt idx="0">
                  <c:v>0.15169999999999997</c:v>
                </c:pt>
                <c:pt idx="1">
                  <c:v>0.17129999999999998</c:v>
                </c:pt>
                <c:pt idx="2">
                  <c:v>0.29089999999999999</c:v>
                </c:pt>
                <c:pt idx="3">
                  <c:v>0.45730000000000004</c:v>
                </c:pt>
                <c:pt idx="4">
                  <c:v>0.49099999999999999</c:v>
                </c:pt>
                <c:pt idx="5">
                  <c:v>0.58879999999999999</c:v>
                </c:pt>
                <c:pt idx="6">
                  <c:v>0.64019999999999999</c:v>
                </c:pt>
                <c:pt idx="7">
                  <c:v>0.6835</c:v>
                </c:pt>
                <c:pt idx="8">
                  <c:v>0.7</c:v>
                </c:pt>
              </c:numCache>
            </c:numRef>
          </c:val>
          <c:smooth val="0"/>
          <c:extLst xmlns:c16r2="http://schemas.microsoft.com/office/drawing/2015/06/chart">
            <c:ext xmlns:c16="http://schemas.microsoft.com/office/drawing/2014/chart" uri="{C3380CC4-5D6E-409C-BE32-E72D297353CC}">
              <c16:uniqueId val="{00000003-B4B6-4F00-BBC9-E472478A818E}"/>
            </c:ext>
          </c:extLst>
        </c:ser>
        <c:dLbls>
          <c:showLegendKey val="0"/>
          <c:showVal val="0"/>
          <c:showCatName val="0"/>
          <c:showSerName val="0"/>
          <c:showPercent val="0"/>
          <c:showBubbleSize val="0"/>
        </c:dLbls>
        <c:marker val="1"/>
        <c:smooth val="0"/>
        <c:axId val="134511280"/>
        <c:axId val="135415904"/>
      </c:lineChart>
      <c:catAx>
        <c:axId val="13541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415520"/>
        <c:crosses val="autoZero"/>
        <c:auto val="1"/>
        <c:lblAlgn val="ctr"/>
        <c:lblOffset val="100"/>
        <c:noMultiLvlLbl val="0"/>
      </c:catAx>
      <c:valAx>
        <c:axId val="135415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r>
                  <a:rPr lang="en-GB" sz="1200" dirty="0"/>
                  <a:t>Accumulated Number</a:t>
                </a:r>
                <a:r>
                  <a:rPr lang="en-GB" sz="1200" baseline="0" dirty="0"/>
                  <a:t> of</a:t>
                </a:r>
                <a:r>
                  <a:rPr lang="en-GB" sz="1200" dirty="0"/>
                  <a:t> Signatories </a:t>
                </a:r>
              </a:p>
            </c:rich>
          </c:tx>
          <c:layout>
            <c:manualLayout>
              <c:xMode val="edge"/>
              <c:yMode val="edge"/>
              <c:x val="4.3912481476309204E-2"/>
              <c:y val="0.16626032857003986"/>
            </c:manualLayout>
          </c:layout>
          <c:overlay val="0"/>
          <c:spPr>
            <a:noFill/>
            <a:ln>
              <a:noFill/>
            </a:ln>
            <a:effectLst/>
          </c:spPr>
          <c:txPr>
            <a:bodyPr rot="-54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5414112"/>
        <c:crosses val="autoZero"/>
        <c:crossBetween val="between"/>
      </c:valAx>
      <c:valAx>
        <c:axId val="135415904"/>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Market Share</a:t>
                </a:r>
                <a:r>
                  <a:rPr lang="en-GB" sz="1200" baseline="0" dirty="0"/>
                  <a:t> %</a:t>
                </a:r>
                <a:endParaRPr lang="en-GB"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4511280"/>
        <c:crosses val="max"/>
        <c:crossBetween val="between"/>
      </c:valAx>
      <c:catAx>
        <c:axId val="134511280"/>
        <c:scaling>
          <c:orientation val="minMax"/>
        </c:scaling>
        <c:delete val="1"/>
        <c:axPos val="b"/>
        <c:numFmt formatCode="General" sourceLinked="1"/>
        <c:majorTickMark val="out"/>
        <c:minorTickMark val="none"/>
        <c:tickLblPos val="nextTo"/>
        <c:crossAx val="135415904"/>
        <c:crosses val="autoZero"/>
        <c:auto val="1"/>
        <c:lblAlgn val="ctr"/>
        <c:lblOffset val="100"/>
        <c:noMultiLvlLbl val="0"/>
      </c:catAx>
      <c:spPr>
        <a:noFill/>
        <a:ln>
          <a:noFill/>
        </a:ln>
        <a:effectLst/>
      </c:spPr>
    </c:plotArea>
    <c:legend>
      <c:legendPos val="b"/>
      <c:layout>
        <c:manualLayout>
          <c:xMode val="edge"/>
          <c:yMode val="edge"/>
          <c:x val="0.14864157394617655"/>
          <c:y val="0.87220806137178586"/>
          <c:w val="0.70271668664368259"/>
          <c:h val="7.635175365541556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lumMod val="50000"/>
          <a:lumOff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F862E-531F-48AF-BEF4-C6A1909090A7}" type="datetimeFigureOut">
              <a:rPr lang="en-GB" smtClean="0"/>
              <a:t>31.10.2017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896FF-66FD-4498-A486-6F1B43F5BC16}" type="slidenum">
              <a:rPr lang="en-GB" smtClean="0"/>
              <a:t>‹#›</a:t>
            </a:fld>
            <a:endParaRPr lang="en-GB"/>
          </a:p>
        </p:txBody>
      </p:sp>
    </p:spTree>
    <p:extLst>
      <p:ext uri="{BB962C8B-B14F-4D97-AF65-F5344CB8AC3E}">
        <p14:creationId xmlns:p14="http://schemas.microsoft.com/office/powerpoint/2010/main" val="65212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60575" indent="-228600">
              <a:spcBef>
                <a:spcPct val="30000"/>
              </a:spcBef>
              <a:defRPr sz="1200">
                <a:solidFill>
                  <a:schemeClr val="tx1"/>
                </a:solidFill>
                <a:latin typeface="Calibri" panose="020F0502020204030204" pitchFamily="34" charset="0"/>
              </a:defRPr>
            </a:lvl5pPr>
            <a:lvl6pPr marL="2517775" indent="-228600" eaLnBrk="0" fontAlgn="base" hangingPunct="0">
              <a:spcBef>
                <a:spcPct val="30000"/>
              </a:spcBef>
              <a:spcAft>
                <a:spcPct val="0"/>
              </a:spcAft>
              <a:defRPr sz="1200">
                <a:solidFill>
                  <a:schemeClr val="tx1"/>
                </a:solidFill>
                <a:latin typeface="Calibri" panose="020F0502020204030204" pitchFamily="34" charset="0"/>
              </a:defRPr>
            </a:lvl6pPr>
            <a:lvl7pPr marL="2974975" indent="-228600" eaLnBrk="0" fontAlgn="base" hangingPunct="0">
              <a:spcBef>
                <a:spcPct val="30000"/>
              </a:spcBef>
              <a:spcAft>
                <a:spcPct val="0"/>
              </a:spcAft>
              <a:defRPr sz="1200">
                <a:solidFill>
                  <a:schemeClr val="tx1"/>
                </a:solidFill>
                <a:latin typeface="Calibri" panose="020F0502020204030204" pitchFamily="34" charset="0"/>
              </a:defRPr>
            </a:lvl7pPr>
            <a:lvl8pPr marL="3432175" indent="-228600" eaLnBrk="0" fontAlgn="base" hangingPunct="0">
              <a:spcBef>
                <a:spcPct val="30000"/>
              </a:spcBef>
              <a:spcAft>
                <a:spcPct val="0"/>
              </a:spcAft>
              <a:defRPr sz="1200">
                <a:solidFill>
                  <a:schemeClr val="tx1"/>
                </a:solidFill>
                <a:latin typeface="Calibri" panose="020F0502020204030204" pitchFamily="34" charset="0"/>
              </a:defRPr>
            </a:lvl8pPr>
            <a:lvl9pPr marL="3889375"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A9F4EA-D24F-45ED-966B-8B865F5F9239}" type="slidenum">
              <a:rPr lang="en-GB" altLang="en-US" smtClean="0">
                <a:solidFill>
                  <a:srgbClr val="000000"/>
                </a:solidFill>
              </a:rPr>
              <a:pPr>
                <a:spcBef>
                  <a:spcPct val="0"/>
                </a:spcBef>
              </a:pPr>
              <a:t>1</a:t>
            </a:fld>
            <a:endParaRPr lang="en-GB" altLang="en-US">
              <a:solidFill>
                <a:srgbClr val="000000"/>
              </a:solidFill>
            </a:endParaRPr>
          </a:p>
        </p:txBody>
      </p:sp>
    </p:spTree>
    <p:extLst>
      <p:ext uri="{BB962C8B-B14F-4D97-AF65-F5344CB8AC3E}">
        <p14:creationId xmlns:p14="http://schemas.microsoft.com/office/powerpoint/2010/main" val="205673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2017, IC reviewed the CIF</a:t>
            </a:r>
            <a:r>
              <a:rPr lang="en-US" baseline="0" dirty="0"/>
              <a:t> in order to </a:t>
            </a:r>
            <a:r>
              <a:rPr lang="en-GB" sz="1200" kern="1200" dirty="0">
                <a:solidFill>
                  <a:schemeClr val="tx1"/>
                </a:solidFill>
                <a:effectLst/>
                <a:latin typeface="+mn-lt"/>
                <a:ea typeface="+mn-ea"/>
                <a:cs typeface="+mn-cs"/>
              </a:rPr>
              <a:t>examine whether external developments necessitated revision of the CIF, and determine what steps the IAIS can take to enhance engagement with its Emerging Market and Developing Economy (EMDE) Members. The revised CIF is based on the 2013 CIF</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by focussing on activities important for implementation and the IAIS role,</a:t>
            </a:r>
            <a:r>
              <a:rPr lang="en-GB" sz="1200" kern="1200" baseline="0" dirty="0">
                <a:solidFill>
                  <a:schemeClr val="tx1"/>
                </a:solidFill>
                <a:effectLst/>
                <a:latin typeface="+mn-lt"/>
                <a:ea typeface="+mn-ea"/>
                <a:cs typeface="+mn-cs"/>
              </a:rPr>
              <a:t> and also a more </a:t>
            </a:r>
            <a:r>
              <a:rPr lang="en-GB" sz="1200" kern="1200" dirty="0">
                <a:solidFill>
                  <a:schemeClr val="tx1"/>
                </a:solidFill>
                <a:effectLst/>
                <a:latin typeface="+mn-lt"/>
                <a:ea typeface="+mn-ea"/>
                <a:cs typeface="+mn-cs"/>
              </a:rPr>
              <a:t>focus on the needs from Emerging Markets Members.</a:t>
            </a:r>
          </a:p>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65351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t>Assessment and Implementation Monitoring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mn-lt"/>
              </a:rPr>
              <a:t>Regarding the </a:t>
            </a:r>
            <a:r>
              <a:rPr lang="en-GB" sz="1200" b="0" i="0" dirty="0">
                <a:latin typeface="+mn-lt"/>
              </a:rPr>
              <a:t>Assessment and Implementation Monitoring, t</a:t>
            </a:r>
            <a:r>
              <a:rPr lang="en-GB" sz="1200" dirty="0"/>
              <a:t>he IAIS has</a:t>
            </a:r>
            <a:r>
              <a:rPr lang="en-GB" sz="1200" baseline="0" dirty="0"/>
              <a:t> u</a:t>
            </a:r>
            <a:r>
              <a:rPr lang="en-GB" sz="1200" dirty="0"/>
              <a:t>pdated the IAIS Assessment Handbook to better reflect the current practice on assessing Insurance Core Principles and review on supervisory materials.</a:t>
            </a:r>
            <a:endParaRPr lang="en-US" sz="1200" dirty="0"/>
          </a:p>
          <a:p>
            <a:endParaRPr lang="en-US" dirty="0"/>
          </a:p>
          <a:p>
            <a:r>
              <a:rPr lang="en-US" dirty="0"/>
              <a:t>In 2017, the IAIS has completed the Self</a:t>
            </a:r>
            <a:r>
              <a:rPr lang="en-US" baseline="0" dirty="0"/>
              <a:t>-assessment and peer review on </a:t>
            </a:r>
            <a:r>
              <a:rPr lang="en-US" sz="1200" i="1" dirty="0"/>
              <a:t>Market Conduct</a:t>
            </a:r>
            <a:r>
              <a:rPr lang="en-US" sz="1200" i="0" dirty="0"/>
              <a:t> (ICPs 18 and</a:t>
            </a:r>
            <a:r>
              <a:rPr lang="en-US" sz="1200" i="0" baseline="0" dirty="0"/>
              <a:t> 19</a:t>
            </a:r>
            <a:r>
              <a:rPr lang="en-US" sz="1200" i="0" dirty="0"/>
              <a:t>) and </a:t>
            </a:r>
            <a:r>
              <a:rPr lang="en-GB" sz="1200" i="1" dirty="0"/>
              <a:t>Reinsurance and Macroprudential Surveillance</a:t>
            </a:r>
            <a:r>
              <a:rPr lang="en-GB" sz="1200" i="0" baseline="0" dirty="0"/>
              <a:t> </a:t>
            </a:r>
            <a:r>
              <a:rPr lang="en-GB" sz="1200" i="0" dirty="0"/>
              <a:t>(ICPs 13 and 24). Aggregate reports</a:t>
            </a:r>
            <a:r>
              <a:rPr lang="en-GB" sz="1200" i="0" baseline="0" dirty="0"/>
              <a:t> are available on the IAIS public website. The IAIS also launched a review on </a:t>
            </a:r>
            <a:r>
              <a:rPr lang="en-GB" dirty="0"/>
              <a:t>implementation of the policy measures for globally systemically important insurers.</a:t>
            </a:r>
            <a:endParaRPr lang="en-US" dirty="0"/>
          </a:p>
          <a:p>
            <a:endParaRPr lang="en-US" dirty="0"/>
          </a:p>
          <a:p>
            <a:r>
              <a:rPr lang="en-US" dirty="0"/>
              <a:t>In addition to this, the IAIS piolet a project to strengthen the IAIS Assessment</a:t>
            </a:r>
            <a:r>
              <a:rPr lang="en-US" baseline="0" dirty="0"/>
              <a:t> </a:t>
            </a:r>
            <a:r>
              <a:rPr lang="en-US" baseline="0" dirty="0" err="1"/>
              <a:t>Programme</a:t>
            </a:r>
            <a:r>
              <a:rPr lang="en-US" baseline="0" dirty="0"/>
              <a:t> in 2018. This will involve three different assessment process:</a:t>
            </a:r>
          </a:p>
          <a:p>
            <a:pPr marL="228600" indent="-228600">
              <a:buAutoNum type="arabicPeriod"/>
            </a:pPr>
            <a:r>
              <a:rPr lang="en-GB" sz="1200" b="0" i="0" u="sng" strike="noStrike" kern="1200" baseline="0" dirty="0">
                <a:solidFill>
                  <a:schemeClr val="tx1"/>
                </a:solidFill>
                <a:latin typeface="+mn-lt"/>
                <a:ea typeface="+mn-ea"/>
                <a:cs typeface="+mn-cs"/>
              </a:rPr>
              <a:t>Strengthening the Peer Review Process (PRP) </a:t>
            </a:r>
            <a:r>
              <a:rPr lang="en-GB" sz="1200" b="0" i="0" u="none" strike="noStrike" kern="1200" baseline="0" dirty="0">
                <a:solidFill>
                  <a:schemeClr val="tx1"/>
                </a:solidFill>
                <a:latin typeface="+mn-lt"/>
                <a:ea typeface="+mn-ea"/>
                <a:cs typeface="+mn-cs"/>
              </a:rPr>
              <a:t>through building on the IAIS’ successful self-assessment and peer review process</a:t>
            </a:r>
          </a:p>
          <a:p>
            <a:pPr marL="228600" indent="-228600">
              <a:buAutoNum type="arabicPeriod"/>
            </a:pPr>
            <a:r>
              <a:rPr lang="en-GB" sz="1200" b="0" i="0" u="sng" strike="noStrike" kern="1200" baseline="0" dirty="0">
                <a:solidFill>
                  <a:schemeClr val="tx1"/>
                </a:solidFill>
                <a:latin typeface="+mn-lt"/>
                <a:ea typeface="+mn-ea"/>
                <a:cs typeface="+mn-cs"/>
              </a:rPr>
              <a:t>Enhancing access to self-assessment tools with establishment of a Self- Assessment Portal (SAP)</a:t>
            </a:r>
            <a:r>
              <a:rPr lang="en-GB" sz="1200" b="1"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so Members can undertake self-assessments on demand </a:t>
            </a:r>
          </a:p>
          <a:p>
            <a:pPr marL="228600" indent="-228600">
              <a:buAutoNum type="arabicPeriod"/>
            </a:pPr>
            <a:r>
              <a:rPr lang="en-GB" sz="1200" b="0" i="0" u="sng" strike="noStrike" kern="1200" baseline="0" dirty="0">
                <a:solidFill>
                  <a:schemeClr val="tx1"/>
                </a:solidFill>
                <a:latin typeface="+mn-lt"/>
                <a:ea typeface="+mn-ea"/>
                <a:cs typeface="+mn-cs"/>
              </a:rPr>
              <a:t>Addressing the emerging assessment gap with a Member Review Process (MRP) </a:t>
            </a:r>
            <a:r>
              <a:rPr lang="en-GB" sz="1200" b="0" i="0" u="none" strike="noStrike" kern="1200" baseline="0" dirty="0">
                <a:solidFill>
                  <a:schemeClr val="tx1"/>
                </a:solidFill>
                <a:latin typeface="+mn-lt"/>
                <a:ea typeface="+mn-ea"/>
                <a:cs typeface="+mn-cs"/>
              </a:rPr>
              <a:t>which provides a process for comprehensive review of IAIS Members implementation of supervisory material</a:t>
            </a:r>
          </a:p>
          <a:p>
            <a:pPr marL="228600" indent="-228600">
              <a:buAutoNum type="arabicPeriod"/>
            </a:pPr>
            <a:endParaRPr lang="en-US" sz="1200" b="0" i="0" u="none" strike="noStrike" kern="1200" baseline="0" dirty="0">
              <a:solidFill>
                <a:schemeClr val="tx1"/>
              </a:solidFill>
              <a:latin typeface="+mn-lt"/>
              <a:ea typeface="+mn-ea"/>
              <a:cs typeface="+mn-cs"/>
            </a:endParaRPr>
          </a:p>
          <a:p>
            <a:pPr marL="0" indent="0">
              <a:buNone/>
            </a:pPr>
            <a:r>
              <a:rPr lang="en-GB" sz="1200" b="0" i="0" u="none" strike="noStrike" kern="1200" baseline="0" dirty="0">
                <a:solidFill>
                  <a:schemeClr val="tx1"/>
                </a:solidFill>
                <a:latin typeface="+mn-lt"/>
                <a:ea typeface="+mn-ea"/>
                <a:cs typeface="+mn-cs"/>
              </a:rPr>
              <a:t>The three processes would be complimentary to each other, with each relying on the same foundational tools, the questionnaires designed as part of the SAPR and, in the future, the Peer Review Process. </a:t>
            </a:r>
          </a:p>
          <a:p>
            <a:endParaRPr lang="en-US" dirty="0"/>
          </a:p>
          <a:p>
            <a:endParaRPr lang="en-US" dirty="0"/>
          </a:p>
          <a:p>
            <a:r>
              <a:rPr lang="en-US" dirty="0"/>
              <a:t>KEY ACHIEVEMENTS:</a:t>
            </a:r>
          </a:p>
          <a:p>
            <a:r>
              <a:rPr lang="en-US" dirty="0"/>
              <a:t>The IAIS has</a:t>
            </a:r>
            <a:r>
              <a:rPr lang="en-US" baseline="0" dirty="0"/>
              <a:t> completed the first cycle of SAPRs since 2011 to 2017. Over the time, </a:t>
            </a:r>
          </a:p>
          <a:p>
            <a:pPr marL="228600" indent="-228600">
              <a:spcBef>
                <a:spcPts val="600"/>
              </a:spcBef>
              <a:buFont typeface="+mj-lt"/>
              <a:buAutoNum type="arabicPeriod"/>
            </a:pPr>
            <a:r>
              <a:rPr lang="en-GB" sz="1200" b="0" dirty="0"/>
              <a:t>Nearly 130 jurisdictions have participated; </a:t>
            </a:r>
          </a:p>
          <a:p>
            <a:pPr marL="228600" indent="-228600">
              <a:spcBef>
                <a:spcPts val="600"/>
              </a:spcBef>
              <a:buFont typeface="+mj-lt"/>
              <a:buAutoNum type="arabicPeriod"/>
            </a:pPr>
            <a:r>
              <a:rPr lang="en-GB" sz="1200" b="0" dirty="0"/>
              <a:t>Over 190 Standards in ICPs have been assessed; </a:t>
            </a:r>
          </a:p>
          <a:p>
            <a:pPr marL="228600" indent="-228600">
              <a:spcBef>
                <a:spcPts val="600"/>
              </a:spcBef>
              <a:spcAft>
                <a:spcPts val="600"/>
              </a:spcAft>
              <a:buFont typeface="+mj-lt"/>
              <a:buAutoNum type="arabicPeriod"/>
            </a:pPr>
            <a:r>
              <a:rPr lang="en-GB" sz="1200" b="0" dirty="0"/>
              <a:t>Average of 70 jurisdictions participate in each assessment, representing all IAIS regions and economic / insurance market development.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436C322-1FEC-4C25-9DF9-234F3C994BC8}"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03971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the IAIS moves towards a new assessment programme in 2018, I wanted to take the opportunity to pause for a minute to reflect on what we saw. </a:t>
            </a:r>
          </a:p>
          <a:p>
            <a:endParaRPr lang="en-US" baseline="0" dirty="0"/>
          </a:p>
          <a:p>
            <a:r>
              <a:rPr lang="en-US" baseline="0" dirty="0"/>
              <a:t>On the table, each row is a different region. Starting from Americas and moving down towards Western Europe. </a:t>
            </a:r>
          </a:p>
          <a:p>
            <a:endParaRPr lang="en-US" baseline="0" dirty="0"/>
          </a:p>
          <a:p>
            <a:r>
              <a:rPr lang="en-US" baseline="0" dirty="0"/>
              <a:t>The dark green </a:t>
            </a:r>
            <a:r>
              <a:rPr lang="en-US" baseline="0" dirty="0" err="1"/>
              <a:t>colour</a:t>
            </a:r>
            <a:r>
              <a:rPr lang="en-US" baseline="0" dirty="0"/>
              <a:t> reflects a high level of observance. Largely observed is light green and yellow is partly observed. </a:t>
            </a:r>
          </a:p>
          <a:p>
            <a:endParaRPr lang="en-US" baseline="0" dirty="0"/>
          </a:p>
          <a:p>
            <a:r>
              <a:rPr lang="en-US" baseline="0" dirty="0"/>
              <a:t>Based on this graph, I want to make two points: 1) we can be happy with the large amount of green, but if we scratch the surface we can see that globally there remain shortcomings and this reflects the on-going challenges of transitioning to a risk based supervisory model and 2) the inputs from the assessment work have been very important for the work </a:t>
            </a:r>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1D896FF-66FD-4498-A486-6F1B43F5BC16}" type="slidenum">
              <a:rPr lang="en-GB" smtClean="0"/>
              <a:t>4</a:t>
            </a:fld>
            <a:endParaRPr lang="en-GB"/>
          </a:p>
        </p:txBody>
      </p:sp>
    </p:spTree>
    <p:extLst>
      <p:ext uri="{BB962C8B-B14F-4D97-AF65-F5344CB8AC3E}">
        <p14:creationId xmlns:p14="http://schemas.microsoft.com/office/powerpoint/2010/main" val="227905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Capacity Building</a:t>
            </a:r>
            <a:endParaRPr lang="en-GB" b="1" i="1" u="sng" dirty="0"/>
          </a:p>
          <a:p>
            <a:r>
              <a:rPr lang="en-GB" dirty="0"/>
              <a:t>The IAIS is neither a technical assistance provider nor a training institute.  However, the IAIS works closely with partners to develop and deliver training to insurance supervisors.  The IAIS facilitates capacity building work by leveraging it unique global position as the global standard setter for</a:t>
            </a:r>
            <a:r>
              <a:rPr lang="en-GB" baseline="0" dirty="0"/>
              <a:t> insurance and working with Implementation Partners (including A2ii) to deliver outcomes to members.</a:t>
            </a:r>
            <a:endParaRPr lang="en-GB" dirty="0"/>
          </a:p>
          <a:p>
            <a:endParaRPr lang="en-US" dirty="0"/>
          </a:p>
          <a:p>
            <a:r>
              <a:rPr lang="en-US" dirty="0"/>
              <a:t>Together with FSI, the IAIS run the 4</a:t>
            </a:r>
            <a:r>
              <a:rPr lang="en-US" baseline="30000" dirty="0"/>
              <a:t>th</a:t>
            </a:r>
            <a:r>
              <a:rPr lang="en-US" dirty="0"/>
              <a:t> FIRST ONE </a:t>
            </a:r>
            <a:r>
              <a:rPr lang="en-US" dirty="0" err="1"/>
              <a:t>Programme</a:t>
            </a:r>
            <a:r>
              <a:rPr lang="en-US" dirty="0"/>
              <a:t> in 2017. More</a:t>
            </a:r>
            <a:r>
              <a:rPr lang="en-US" baseline="0" dirty="0"/>
              <a:t> than 200 participants joined from over 50 member jurisdictions. </a:t>
            </a:r>
          </a:p>
          <a:p>
            <a:endParaRPr lang="en-US" baseline="0" dirty="0"/>
          </a:p>
          <a:p>
            <a:r>
              <a:rPr lang="en-US" baseline="0" dirty="0"/>
              <a:t>The IAIS conducted a survey on capacity building and development needs and a survey report was published in 2017. The survey shows that half of the respondents do not have sufficient financial resources available for the development of insurance supervisors</a:t>
            </a:r>
            <a:r>
              <a:rPr lang="en-US" baseline="0" dirty="0">
                <a:solidFill>
                  <a:schemeClr val="bg1">
                    <a:lumMod val="65000"/>
                  </a:schemeClr>
                </a:solidFill>
              </a:rPr>
              <a:t>, in particular in </a:t>
            </a:r>
            <a:r>
              <a:rPr lang="en-GB" dirty="0">
                <a:solidFill>
                  <a:schemeClr val="bg1">
                    <a:lumMod val="65000"/>
                  </a:schemeClr>
                </a:solidFill>
              </a:rPr>
              <a:t>Sub-Sahara Africa, the MENA, and the Offshore and Caribbean Islands regions</a:t>
            </a:r>
            <a:r>
              <a:rPr lang="en-GB" dirty="0"/>
              <a:t>. Besides, respondents indicate that macroprudential supervision, market conduct supervision, and microinsurance</a:t>
            </a:r>
            <a:r>
              <a:rPr lang="en-GB" baseline="0" dirty="0"/>
              <a:t> are the top three priorities that need to further develop for capacity building.</a:t>
            </a:r>
          </a:p>
          <a:p>
            <a:endParaRPr lang="en-US" baseline="0" dirty="0"/>
          </a:p>
          <a:p>
            <a:r>
              <a:rPr lang="en-US" baseline="0" dirty="0"/>
              <a:t>The Core Curriculum Refresh project commenced in 2016 and relies on volunteer support, primarily from IAIS Members.  It is therefore a member driven project and will benefit all IAIS members, Emerging Markets and Developing Economies in particular.  Phase 2 also addresses some accessibility concern as a key success criteria is the use of the material.  These include splitting modules to have larger number of shorter modules, improving readability (as many, if not a majority of readers are not native English speakers), and an increased focus on supervisory practices. </a:t>
            </a:r>
            <a:endParaRPr lang="en-GB"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1 week long supervisory capacity training program, focusing on actuarial services in supervisors, was held in China for the week of 17 July</a:t>
            </a:r>
            <a:r>
              <a:rPr lang="en-US" baseline="0" dirty="0"/>
              <a:t> this year.  This was the largest training program held under a now competed 3 year Technical Assistance program with the Asian Development Bank.  It demonstrated the that multi-sponsor programs can be successfully delivered –with the IAIS providing supervisory expertise, the IAA actuarial expertise, the ADB funding, and the CIRC hosting the event.  A High Level Roundtable for senior supervisors in the region, hosted by the ADB in Manila, then followed at the beginning of September.  This reaffirmed the need for capacity building in supervisors, particularly in actuarially related areas, and encouraged developing long-term initiatives, regionally and globally.</a:t>
            </a:r>
          </a:p>
          <a:p>
            <a:endParaRPr lang="en-GB" dirty="0"/>
          </a:p>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45324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Supervisory Cooperation</a:t>
            </a:r>
          </a:p>
          <a:p>
            <a:endParaRPr lang="en-US" dirty="0"/>
          </a:p>
          <a:p>
            <a:r>
              <a:rPr lang="en-GB" dirty="0"/>
              <a:t>The IAIS promotes supervisory cooperation and information exchange amongst members through the Multilateral Memorandum of Understanding (MMoU). The Signatories Working Group of the MMoU and the Secretariat manage the application and approval process for signatories. </a:t>
            </a:r>
            <a:endParaRPr lang="en-GB" dirty="0">
              <a:effectLst/>
            </a:endParaRPr>
          </a:p>
          <a:p>
            <a:r>
              <a:rPr lang="en-GB" dirty="0"/>
              <a:t> </a:t>
            </a:r>
            <a:endParaRPr lang="en-GB" dirty="0">
              <a:effectLst/>
            </a:endParaRPr>
          </a:p>
          <a:p>
            <a:r>
              <a:rPr lang="en-GB" dirty="0"/>
              <a:t>To be a signatory of the MMoU one needs to be a Member of the IAIS and undergo a rigorous review process by a validation team made of information exchange experts. If approved by the validation team, a jurisdiction can officially become a Member. This rigorous process assures other signatories that information can be exchanged and it will be protected in line with the MMoU. </a:t>
            </a:r>
            <a:endParaRPr lang="en-GB" dirty="0">
              <a:effectLst/>
            </a:endParaRPr>
          </a:p>
          <a:p>
            <a:endParaRPr lang="en-GB" dirty="0"/>
          </a:p>
          <a:p>
            <a:endParaRPr lang="en-US" dirty="0"/>
          </a:p>
          <a:p>
            <a:r>
              <a:rPr lang="en-US" b="1" u="sng" dirty="0"/>
              <a:t>Supervisory</a:t>
            </a:r>
            <a:r>
              <a:rPr lang="en-US" b="1" u="sng" baseline="0" dirty="0"/>
              <a:t> Practices</a:t>
            </a:r>
          </a:p>
          <a:p>
            <a:endParaRPr lang="en-US" baseline="0" dirty="0"/>
          </a:p>
          <a:p>
            <a:r>
              <a:rPr lang="en-US" u="sng" baseline="0" dirty="0"/>
              <a:t>Completed:</a:t>
            </a:r>
          </a:p>
          <a:p>
            <a:pPr lvl="0">
              <a:buFont typeface="Arial" panose="020B0604020202020204" pitchFamily="34" charset="0"/>
              <a:buChar char="‒"/>
            </a:pPr>
            <a:r>
              <a:rPr lang="en-US" sz="1500" i="1" dirty="0"/>
              <a:t>Application Paper on </a:t>
            </a:r>
            <a:r>
              <a:rPr lang="en-GB" sz="1500" i="1" dirty="0" err="1"/>
              <a:t>Mutuals</a:t>
            </a:r>
            <a:r>
              <a:rPr lang="en-GB" sz="1500" i="1" dirty="0"/>
              <a:t>, Cooperatives and Community-based Organisations (MCCOs)</a:t>
            </a:r>
          </a:p>
          <a:p>
            <a:pPr lvl="0">
              <a:buFont typeface="Arial" panose="020B0604020202020204" pitchFamily="34" charset="0"/>
              <a:buChar char="‒"/>
            </a:pPr>
            <a:endParaRPr lang="en-US" sz="1500" i="1" dirty="0"/>
          </a:p>
          <a:p>
            <a:pPr lvl="0">
              <a:buFont typeface="Arial" panose="020B0604020202020204" pitchFamily="34" charset="0"/>
              <a:buNone/>
            </a:pPr>
            <a:r>
              <a:rPr lang="en-US" sz="1500" i="0" u="sng" dirty="0"/>
              <a:t>Work in Progress</a:t>
            </a:r>
          </a:p>
          <a:p>
            <a:pPr lvl="0">
              <a:buFont typeface="Arial" panose="020B0604020202020204" pitchFamily="34" charset="0"/>
              <a:buChar char="‒"/>
            </a:pPr>
            <a:r>
              <a:rPr lang="en-US" sz="1500" i="1" dirty="0"/>
              <a:t>Application Paper on Product Oversight Inclusive Insurance</a:t>
            </a:r>
          </a:p>
          <a:p>
            <a:pPr lvl="0">
              <a:buFont typeface="Arial" panose="020B0604020202020204" pitchFamily="34" charset="0"/>
              <a:buChar char="‒"/>
            </a:pPr>
            <a:r>
              <a:rPr lang="en-US" sz="1500" i="1" dirty="0"/>
              <a:t>Application Paper on Use of Digital Technology in Inclusive Insurance</a:t>
            </a:r>
          </a:p>
          <a:p>
            <a:pPr lvl="0">
              <a:buFont typeface="Arial" panose="020B0604020202020204" pitchFamily="34" charset="0"/>
              <a:buChar char="‒"/>
            </a:pPr>
            <a:r>
              <a:rPr lang="en-US" sz="1500" i="1" dirty="0"/>
              <a:t>Issues Paper on Index-based Insurance</a:t>
            </a:r>
            <a:endParaRPr lang="en-GB" sz="1500" i="1" dirty="0"/>
          </a:p>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172183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D896FF-66FD-4498-A486-6F1B43F5BC16}" type="slidenum">
              <a:rPr lang="en-GB" smtClean="0"/>
              <a:t>7</a:t>
            </a:fld>
            <a:endParaRPr lang="en-GB"/>
          </a:p>
        </p:txBody>
      </p:sp>
    </p:spTree>
    <p:extLst>
      <p:ext uri="{BB962C8B-B14F-4D97-AF65-F5344CB8AC3E}">
        <p14:creationId xmlns:p14="http://schemas.microsoft.com/office/powerpoint/2010/main" val="4003617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Times New Roman" panose="02020603050405020304" pitchFamily="18" charset="0"/>
                <a:ea typeface="Malgun Gothic" panose="020B0503020000020004" pitchFamily="34" charset="-127"/>
              </a:rPr>
              <a:t>A diverse range of institutions are commonly described as MCCOs, including mutuals, mutual benefit organisations, cooperatives, friendly societies, burial societies, fraternal societies, community-based organisations, risk pooling organisations and self-insuring schemes.</a:t>
            </a:r>
          </a:p>
          <a:p>
            <a:endParaRPr lang="en-US" sz="1200" dirty="0">
              <a:effectLst/>
              <a:latin typeface="Times New Roman" panose="02020603050405020304" pitchFamily="18" charset="0"/>
              <a:ea typeface="Malgun Gothic" panose="020B0503020000020004" pitchFamily="34" charset="-127"/>
            </a:endParaRPr>
          </a:p>
          <a:p>
            <a:r>
              <a:rPr lang="en-GB" sz="1200" dirty="0">
                <a:effectLst/>
                <a:latin typeface="Times New Roman" panose="02020603050405020304" pitchFamily="18" charset="0"/>
                <a:ea typeface="Malgun Gothic" panose="020B0503020000020004" pitchFamily="34" charset="-127"/>
              </a:rPr>
              <a:t>MCCOs have several specific features that distinguish from insurers that are share companies, such as the fact that MCCOs are member-owned and involve their members/policyholders in the governance of the organisation. Their ability to operate independently as stand-alone entities in remote and rural areas without long distribution lines makes them a potentially important business model for improving access to insurance. </a:t>
            </a:r>
            <a:endParaRPr lang="en-GB" dirty="0"/>
          </a:p>
          <a:p>
            <a:endParaRPr lang="en-GB" dirty="0"/>
          </a:p>
          <a:p>
            <a:r>
              <a:rPr lang="en-GB" dirty="0"/>
              <a:t>The purpose of this paper is to provide application guidance on the way the ICPs could be applied in a proportionate manner which should contribute to removing unnecessary barriers by disproportionate regulation and supervision, while at the same time ensuring appropriate policyholder protection. The primary focus of this paper is for insurance supervisors who are seeking to enhance financial inclusion in developing markets.</a:t>
            </a:r>
          </a:p>
          <a:p>
            <a:endParaRPr lang="en-US" dirty="0"/>
          </a:p>
          <a:p>
            <a:r>
              <a:rPr lang="en-GB" sz="1200" kern="1200" dirty="0">
                <a:solidFill>
                  <a:schemeClr val="tx1"/>
                </a:solidFill>
                <a:effectLst/>
                <a:latin typeface="+mn-lt"/>
                <a:ea typeface="+mn-ea"/>
                <a:cs typeface="+mn-cs"/>
              </a:rPr>
              <a:t>It is not suggested that supervisors should give preferential treatment to MCCOs. It in fact suggests that when seeking to enhance access to insurance all avenues should be explored, including using MCCOs.</a:t>
            </a:r>
            <a:endParaRPr lang="en-GB" dirty="0"/>
          </a:p>
          <a:p>
            <a:endParaRPr lang="en-US" dirty="0"/>
          </a:p>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93385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Times New Roman" panose="02020603050405020304" pitchFamily="18" charset="0"/>
                <a:ea typeface="Malgun Gothic" panose="020B0503020000020004" pitchFamily="34" charset="-127"/>
              </a:rPr>
              <a:t>Section 2 provides a description of the main features and background of the MCCO sector, which should assist in an adequate understanding of the context in which the ICPs could be applied in a proportionate manner.</a:t>
            </a:r>
          </a:p>
          <a:p>
            <a:endParaRPr lang="en-US" sz="1200" dirty="0">
              <a:effectLst/>
              <a:latin typeface="Times New Roman" panose="02020603050405020304" pitchFamily="18" charset="0"/>
              <a:ea typeface="Malgun Gothic" panose="020B0503020000020004" pitchFamily="34" charset="-127"/>
            </a:endParaRPr>
          </a:p>
          <a:p>
            <a:r>
              <a:rPr lang="en-GB" sz="1200" kern="1200" dirty="0">
                <a:solidFill>
                  <a:schemeClr val="tx1"/>
                </a:solidFill>
                <a:effectLst/>
                <a:latin typeface="+mn-lt"/>
                <a:ea typeface="+mn-ea"/>
                <a:cs typeface="+mn-cs"/>
              </a:rPr>
              <a:t>For this purpose this section provides a definition of MCCOs and describes the key defining characteristics and range of organisational forms. </a:t>
            </a:r>
          </a:p>
          <a:p>
            <a:r>
              <a:rPr lang="en-GB" sz="1200" kern="1200" dirty="0">
                <a:solidFill>
                  <a:schemeClr val="tx1"/>
                </a:solidFill>
                <a:effectLst/>
                <a:latin typeface="+mn-lt"/>
                <a:ea typeface="+mn-ea"/>
                <a:cs typeface="+mn-cs"/>
              </a:rPr>
              <a:t>Also, Federations, Associations, Groups and Apex organisations that are sometimes used are discussed as these might affect the application of some ICPs and call for specific guidance. </a:t>
            </a:r>
          </a:p>
          <a:p>
            <a:r>
              <a:rPr lang="en-GB" sz="1200" kern="1200" dirty="0">
                <a:solidFill>
                  <a:schemeClr val="tx1"/>
                </a:solidFill>
                <a:effectLst/>
                <a:latin typeface="+mn-lt"/>
                <a:ea typeface="+mn-ea"/>
                <a:cs typeface="+mn-cs"/>
              </a:rPr>
              <a:t>Finally in this section details on the quantitative size of the MCCO sector are provided.</a:t>
            </a:r>
            <a:endParaRPr lang="en-GB" sz="1200" dirty="0">
              <a:effectLst/>
              <a:latin typeface="Times New Roman" panose="02020603050405020304" pitchFamily="18" charset="0"/>
              <a:ea typeface="Malgun Gothic" panose="020B0503020000020004" pitchFamily="34" charset="-127"/>
            </a:endParaRPr>
          </a:p>
          <a:p>
            <a:endParaRPr lang="en-US" sz="1200" dirty="0">
              <a:effectLst/>
              <a:latin typeface="Times New Roman" panose="02020603050405020304" pitchFamily="18" charset="0"/>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mn-cs"/>
              </a:rPr>
              <a:t>Section 3 of the paper provides considerations and guidance for implementation of various ICPs where the specific characteristics of the MCCO sector gives rise to a specific approach from a perspective of proportionality. The ICPs describe the proportionality principle by indicating that: “</a:t>
            </a:r>
            <a:r>
              <a:rPr kumimoji="0" lang="en-GB" sz="1200" b="0" i="1"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mn-cs"/>
              </a:rPr>
              <a:t>supervisory measures should be appropriate to attain the supervisory objectives of a jurisdiction and should not go beyond what is necessary to achieve those objectives.</a:t>
            </a:r>
            <a:r>
              <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mn-cs"/>
              </a:rPr>
              <a:t>” The proportionality principle in the ICPs gives room to consider specific characteristics of the MCCO sector.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utiger 55 Roman"/>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mn-cs"/>
              </a:rPr>
              <a:t>In respect of MCCOs, types of member ownership roles, democracy, and profit / surplus retention, may give reason to tailor regulatory arrangements and supervisory obligations. Some of the business practices, processes and other characteristics in respect of MCCOs may call for specific treatment to achieve the desired outcome of a Principle or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algun Gothic" panose="020B0503020000020004" pitchFamily="34" charset="-127"/>
                <a:cs typeface="Times New Roman" panose="02020603050405020304" pitchFamily="18" charset="0"/>
              </a:rPr>
              <a:t>This section 3 intends to provide guidance for this tailored arrangements in regulation and supervision.</a:t>
            </a:r>
            <a:endParaRPr kumimoji="0" lang="en-GB" sz="1000" b="0" i="0" u="none" strike="noStrike" kern="1200" cap="none" spc="0" normalizeH="0" baseline="0" noProof="0" dirty="0">
              <a:ln>
                <a:noFill/>
              </a:ln>
              <a:solidFill>
                <a:prstClr val="black"/>
              </a:solidFill>
              <a:effectLst/>
              <a:uLnTx/>
              <a:uFillTx/>
              <a:latin typeface="Frutiger 55 Roman"/>
              <a:ea typeface="Malgun Gothic" panose="020B0503020000020004" pitchFamily="34" charset="-12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502428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2400" y="0"/>
            <a:ext cx="1066800" cy="6858000"/>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4099" name="Rectangle 3"/>
          <p:cNvSpPr>
            <a:spLocks noGrp="1" noChangeArrowheads="1"/>
          </p:cNvSpPr>
          <p:nvPr>
            <p:ph type="subTitle" idx="1"/>
          </p:nvPr>
        </p:nvSpPr>
        <p:spPr>
          <a:xfrm>
            <a:off x="1371600" y="3886200"/>
            <a:ext cx="7304088" cy="1752600"/>
          </a:xfrm>
        </p:spPr>
        <p:txBody>
          <a:bodyPr/>
          <a:lstStyle>
            <a:lvl1pPr marL="0" indent="0" algn="ctr">
              <a:defRPr/>
            </a:lvl1pPr>
          </a:lstStyle>
          <a:p>
            <a:pPr lvl="0"/>
            <a:r>
              <a:rPr lang="en-US" noProof="0"/>
              <a:t>Click to edit Master subtitle style</a:t>
            </a:r>
            <a:endParaRPr lang="en-GB" noProof="0"/>
          </a:p>
        </p:txBody>
      </p:sp>
      <p:sp>
        <p:nvSpPr>
          <p:cNvPr id="1029" name="Rectangle 5"/>
          <p:cNvSpPr>
            <a:spLocks noGrp="1" noChangeArrowheads="1"/>
          </p:cNvSpPr>
          <p:nvPr>
            <p:ph type="ftr" sz="quarter" idx="3"/>
          </p:nvPr>
        </p:nvSpPr>
        <p:spPr>
          <a:xfrm>
            <a:off x="3124200" y="6245225"/>
            <a:ext cx="2895600" cy="476250"/>
          </a:xfrm>
        </p:spPr>
        <p:txBody>
          <a:bodyPr/>
          <a:lstStyle>
            <a:lvl1pPr algn="ctr">
              <a:defRPr sz="1000">
                <a:latin typeface="+mn-lt"/>
                <a:ea typeface="ＭＳ Ｐゴシック" pitchFamily="34" charset="-128"/>
              </a:defRPr>
            </a:lvl1pPr>
          </a:lstStyle>
          <a:p>
            <a:pPr>
              <a:defRPr/>
            </a:pPr>
            <a:endParaRPr lang="en-US" altLang="ja-JP"/>
          </a:p>
        </p:txBody>
      </p:sp>
      <p:sp>
        <p:nvSpPr>
          <p:cNvPr id="1030" name="Rectangle 6"/>
          <p:cNvSpPr>
            <a:spLocks noGrp="1" noChangeArrowheads="1"/>
          </p:cNvSpPr>
          <p:nvPr>
            <p:ph type="sldNum" sz="quarter" idx="4"/>
          </p:nvPr>
        </p:nvSpPr>
        <p:spPr>
          <a:xfrm>
            <a:off x="6553200" y="6245225"/>
            <a:ext cx="2133600" cy="476250"/>
          </a:xfrm>
        </p:spPr>
        <p:txBody>
          <a:bodyPr/>
          <a:lstStyle>
            <a:lvl1pPr algn="r">
              <a:defRPr sz="1000">
                <a:latin typeface="+mn-lt"/>
                <a:ea typeface="ＭＳ Ｐゴシック" pitchFamily="34" charset="-128"/>
              </a:defRPr>
            </a:lvl1pPr>
          </a:lstStyle>
          <a:p>
            <a:pPr>
              <a:defRPr/>
            </a:pPr>
            <a:fld id="{8302F0F7-81E0-4DF1-8020-BF13E387FE75}" type="slidenum">
              <a:rPr lang="ja-JP" altLang="en-US"/>
              <a:pPr>
                <a:defRPr/>
              </a:pPr>
              <a:t>‹#›</a:t>
            </a:fld>
            <a:endParaRPr lang="en-US" altLang="ja-JP"/>
          </a:p>
        </p:txBody>
      </p:sp>
      <p:sp>
        <p:nvSpPr>
          <p:cNvPr id="1031" name="Rectangle 7"/>
          <p:cNvSpPr>
            <a:spLocks noChangeArrowheads="1"/>
          </p:cNvSpPr>
          <p:nvPr/>
        </p:nvSpPr>
        <p:spPr bwMode="auto">
          <a:xfrm>
            <a:off x="152400" y="0"/>
            <a:ext cx="1066800" cy="6858000"/>
          </a:xfrm>
          <a:prstGeom prst="rect">
            <a:avLst/>
          </a:prstGeom>
          <a:solidFill>
            <a:schemeClr val="hlink">
              <a:alpha val="50000"/>
            </a:schemeClr>
          </a:solidFill>
          <a:ln w="9525">
            <a:noFill/>
            <a:miter lim="800000"/>
            <a:headEnd/>
            <a:tailEnd/>
          </a:ln>
          <a:effectLst/>
        </p:spPr>
        <p:txBody>
          <a:bodyPr wrap="none" anchor="ctr"/>
          <a:lstStyle/>
          <a:p>
            <a:pPr algn="ctr">
              <a:defRPr/>
            </a:pPr>
            <a:endParaRPr lang="en-GB" sz="2400">
              <a:latin typeface="Times New Roman" pitchFamily="18" charset="0"/>
            </a:endParaRPr>
          </a:p>
        </p:txBody>
      </p:sp>
      <p:sp>
        <p:nvSpPr>
          <p:cNvPr id="1032" name="Rectangle 8"/>
          <p:cNvSpPr>
            <a:spLocks noChangeArrowheads="1"/>
          </p:cNvSpPr>
          <p:nvPr/>
        </p:nvSpPr>
        <p:spPr bwMode="auto">
          <a:xfrm>
            <a:off x="0" y="152400"/>
            <a:ext cx="9144000" cy="990600"/>
          </a:xfrm>
          <a:prstGeom prst="rect">
            <a:avLst/>
          </a:prstGeom>
          <a:solidFill>
            <a:srgbClr val="6699FF">
              <a:alpha val="50000"/>
            </a:srgbClr>
          </a:solidFill>
          <a:ln w="9525">
            <a:noFill/>
            <a:miter lim="800000"/>
            <a:headEnd/>
            <a:tailEnd/>
          </a:ln>
          <a:effectLst/>
        </p:spPr>
        <p:txBody>
          <a:bodyPr wrap="none" anchor="ctr"/>
          <a:lstStyle/>
          <a:p>
            <a:pPr>
              <a:defRPr/>
            </a:pPr>
            <a:endParaRPr lang="en-US" sz="2400">
              <a:latin typeface="Times New Roman" pitchFamily="18" charset="0"/>
            </a:endParaRPr>
          </a:p>
        </p:txBody>
      </p:sp>
      <p:sp>
        <p:nvSpPr>
          <p:cNvPr id="1026" name="Rectangle 2"/>
          <p:cNvSpPr>
            <a:spLocks noGrp="1" noChangeArrowheads="1"/>
          </p:cNvSpPr>
          <p:nvPr>
            <p:ph type="title"/>
          </p:nvPr>
        </p:nvSpPr>
        <p:spPr>
          <a:xfrm>
            <a:off x="1331913" y="2130425"/>
            <a:ext cx="7343775" cy="1470025"/>
          </a:xfrm>
        </p:spPr>
        <p:txBody>
          <a:bodyPr/>
          <a:lstStyle>
            <a:lvl1pPr algn="ctr">
              <a:defRPr/>
            </a:lvl1pPr>
          </a:lstStyle>
          <a:p>
            <a:pPr lvl="0"/>
            <a:r>
              <a:rPr lang="en-US" noProof="0"/>
              <a:t>Click to edit Master title style</a:t>
            </a:r>
            <a:endParaRPr lang="en-GB" noProof="0"/>
          </a:p>
        </p:txBody>
      </p:sp>
      <p:sp>
        <p:nvSpPr>
          <p:cNvPr id="1028" name="Rectangle 4"/>
          <p:cNvSpPr>
            <a:spLocks noGrp="1" noChangeArrowheads="1"/>
          </p:cNvSpPr>
          <p:nvPr>
            <p:ph type="dt" sz="half" idx="2"/>
          </p:nvPr>
        </p:nvSpPr>
        <p:spPr>
          <a:xfrm>
            <a:off x="457200" y="6245225"/>
            <a:ext cx="2133600" cy="476250"/>
          </a:xfrm>
        </p:spPr>
        <p:txBody>
          <a:bodyPr/>
          <a:lstStyle>
            <a:lvl1pPr>
              <a:defRPr/>
            </a:lvl1pPr>
          </a:lstStyle>
          <a:p>
            <a:r>
              <a:rPr lang="en-US" altLang="ja-JP"/>
              <a:t>Insert Date on Master Slide (View/Master/Slide Master)</a:t>
            </a:r>
          </a:p>
        </p:txBody>
      </p:sp>
      <p:sp>
        <p:nvSpPr>
          <p:cNvPr id="1033" name="Rectangle 9"/>
          <p:cNvSpPr>
            <a:spLocks noChangeArrowheads="1"/>
          </p:cNvSpPr>
          <p:nvPr/>
        </p:nvSpPr>
        <p:spPr bwMode="auto">
          <a:xfrm>
            <a:off x="152400" y="152400"/>
            <a:ext cx="1066800" cy="990600"/>
          </a:xfrm>
          <a:prstGeom prst="rect">
            <a:avLst/>
          </a:prstGeom>
          <a:solidFill>
            <a:schemeClr val="hlink"/>
          </a:solidFill>
          <a:ln w="9525">
            <a:noFill/>
            <a:miter lim="800000"/>
            <a:headEnd/>
            <a:tailEnd/>
          </a:ln>
          <a:effectLst/>
        </p:spPr>
        <p:txBody>
          <a:bodyPr wrap="none" anchor="ctr"/>
          <a:lstStyle/>
          <a:p>
            <a:pPr>
              <a:defRPr/>
            </a:pPr>
            <a:endParaRPr lang="en-US" sz="2400">
              <a:latin typeface="Times New Roman" pitchFamily="18" charset="0"/>
            </a:endParaRPr>
          </a:p>
        </p:txBody>
      </p:sp>
      <p:pic>
        <p:nvPicPr>
          <p:cNvPr id="4107" name="Picture 20" descr="iais_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066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12"/>
          <p:cNvSpPr>
            <a:spLocks noChangeArrowheads="1"/>
          </p:cNvSpPr>
          <p:nvPr/>
        </p:nvSpPr>
        <p:spPr bwMode="auto">
          <a:xfrm>
            <a:off x="0" y="152400"/>
            <a:ext cx="9144000" cy="990600"/>
          </a:xfrm>
          <a:prstGeom prst="rect">
            <a:avLst/>
          </a:prstGeom>
          <a:solidFill>
            <a:srgbClr val="6699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b="1"/>
          </a:p>
        </p:txBody>
      </p:sp>
      <p:sp>
        <p:nvSpPr>
          <p:cNvPr id="4109" name="Rectangle 13"/>
          <p:cNvSpPr>
            <a:spLocks noChangeArrowheads="1"/>
          </p:cNvSpPr>
          <p:nvPr/>
        </p:nvSpPr>
        <p:spPr bwMode="auto">
          <a:xfrm>
            <a:off x="152400" y="152400"/>
            <a:ext cx="1066800" cy="9906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4110" name="Picture 14" descr="iais_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066800" cy="101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ja-JP"/>
              <a:t>Insert Footer On Master Slide (View/Master/Slide Master)</a:t>
            </a:r>
          </a:p>
        </p:txBody>
      </p:sp>
      <p:sp>
        <p:nvSpPr>
          <p:cNvPr id="5" name="Slide Number Placeholder 4"/>
          <p:cNvSpPr>
            <a:spLocks noGrp="1"/>
          </p:cNvSpPr>
          <p:nvPr>
            <p:ph type="sldNum" sz="quarter" idx="11"/>
          </p:nvPr>
        </p:nvSpPr>
        <p:spPr/>
        <p:txBody>
          <a:bodyPr/>
          <a:lstStyle>
            <a:lvl1pPr>
              <a:defRPr smtClean="0"/>
            </a:lvl1pPr>
          </a:lstStyle>
          <a:p>
            <a:pPr>
              <a:defRPr/>
            </a:pPr>
            <a:fld id="{94047553-B5F0-4880-B8DA-3DBF3FC2D056}" type="slidenum">
              <a:rPr lang="ja-JP" altLang="en-US"/>
              <a:pPr>
                <a:defRPr/>
              </a:pPr>
              <a:t>‹#›</a:t>
            </a:fld>
            <a:endParaRPr lang="en-US" altLang="ja-JP"/>
          </a:p>
        </p:txBody>
      </p:sp>
      <p:sp>
        <p:nvSpPr>
          <p:cNvPr id="6" name="Date Placeholder 5"/>
          <p:cNvSpPr>
            <a:spLocks noGrp="1"/>
          </p:cNvSpPr>
          <p:nvPr>
            <p:ph type="dt" sz="half" idx="12"/>
          </p:nvPr>
        </p:nvSpPr>
        <p:spPr/>
        <p:txBody>
          <a:bodyPr/>
          <a:lstStyle>
            <a:lvl1pPr>
              <a:defRPr/>
            </a:lvl1pPr>
          </a:lstStyle>
          <a:p>
            <a:r>
              <a:rPr lang="en-US" altLang="ja-JP"/>
              <a:t>Insert Date on Master (View/Master/Slide Master)</a:t>
            </a:r>
          </a:p>
        </p:txBody>
      </p:sp>
    </p:spTree>
    <p:extLst>
      <p:ext uri="{BB962C8B-B14F-4D97-AF65-F5344CB8AC3E}">
        <p14:creationId xmlns:p14="http://schemas.microsoft.com/office/powerpoint/2010/main" val="351131324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152400"/>
            <a:ext cx="1943100" cy="5943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19200" y="1524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ja-JP"/>
              <a:t>Insert Footer On Master Slide (View/Master/Slide Master)</a:t>
            </a:r>
          </a:p>
        </p:txBody>
      </p:sp>
      <p:sp>
        <p:nvSpPr>
          <p:cNvPr id="5" name="Slide Number Placeholder 4"/>
          <p:cNvSpPr>
            <a:spLocks noGrp="1"/>
          </p:cNvSpPr>
          <p:nvPr>
            <p:ph type="sldNum" sz="quarter" idx="11"/>
          </p:nvPr>
        </p:nvSpPr>
        <p:spPr/>
        <p:txBody>
          <a:bodyPr/>
          <a:lstStyle>
            <a:lvl1pPr>
              <a:defRPr smtClean="0"/>
            </a:lvl1pPr>
          </a:lstStyle>
          <a:p>
            <a:pPr>
              <a:defRPr/>
            </a:pPr>
            <a:fld id="{9541D295-141E-497F-B966-6E0AE0404DDD}" type="slidenum">
              <a:rPr lang="ja-JP" altLang="en-US"/>
              <a:pPr>
                <a:defRPr/>
              </a:pPr>
              <a:t>‹#›</a:t>
            </a:fld>
            <a:endParaRPr lang="en-US" altLang="ja-JP"/>
          </a:p>
        </p:txBody>
      </p:sp>
      <p:sp>
        <p:nvSpPr>
          <p:cNvPr id="6" name="Date Placeholder 5"/>
          <p:cNvSpPr>
            <a:spLocks noGrp="1"/>
          </p:cNvSpPr>
          <p:nvPr>
            <p:ph type="dt" sz="half" idx="12"/>
          </p:nvPr>
        </p:nvSpPr>
        <p:spPr/>
        <p:txBody>
          <a:bodyPr/>
          <a:lstStyle>
            <a:lvl1pPr>
              <a:defRPr/>
            </a:lvl1pPr>
          </a:lstStyle>
          <a:p>
            <a:r>
              <a:rPr lang="en-US" altLang="ja-JP"/>
              <a:t>Insert Date on Master (View/Master/Slide Master)</a:t>
            </a:r>
          </a:p>
        </p:txBody>
      </p:sp>
    </p:spTree>
    <p:extLst>
      <p:ext uri="{BB962C8B-B14F-4D97-AF65-F5344CB8AC3E}">
        <p14:creationId xmlns:p14="http://schemas.microsoft.com/office/powerpoint/2010/main" val="324773975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6330" y="2130425"/>
            <a:ext cx="8103348" cy="1470025"/>
          </a:xfrm>
        </p:spPr>
        <p:txBody>
          <a:bodyPr>
            <a:normAutofit/>
          </a:bodyPr>
          <a:lstStyle>
            <a:lvl1pPr algn="l">
              <a:defRPr sz="3600" baseline="0">
                <a:solidFill>
                  <a:schemeClr val="tx1"/>
                </a:solidFill>
                <a:latin typeface="Arial" pitchFamily="34" charset="0"/>
              </a:defRPr>
            </a:lvl1pPr>
          </a:lstStyle>
          <a:p>
            <a:r>
              <a:rPr lang="en-US" dirty="0"/>
              <a:t>Presentation title</a:t>
            </a:r>
            <a:endParaRPr lang="en-GB" dirty="0"/>
          </a:p>
        </p:txBody>
      </p:sp>
      <p:sp>
        <p:nvSpPr>
          <p:cNvPr id="3" name="Subtitle 2"/>
          <p:cNvSpPr>
            <a:spLocks noGrp="1"/>
          </p:cNvSpPr>
          <p:nvPr>
            <p:ph type="subTitle" idx="1" hasCustomPrompt="1"/>
          </p:nvPr>
        </p:nvSpPr>
        <p:spPr>
          <a:xfrm>
            <a:off x="581496" y="4581128"/>
            <a:ext cx="8094959" cy="1665289"/>
          </a:xfrm>
        </p:spPr>
        <p:txBody>
          <a:bodyPr>
            <a:normAutofit/>
          </a:bodyPr>
          <a:lstStyle>
            <a:lvl1pPr marL="0" indent="0" algn="l">
              <a:buNone/>
              <a:defRPr sz="1230" baseline="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Title</a:t>
            </a:r>
          </a:p>
          <a:p>
            <a:endParaRPr lang="en-GB" dirty="0"/>
          </a:p>
        </p:txBody>
      </p:sp>
      <p:pic>
        <p:nvPicPr>
          <p:cNvPr id="7" name="Picture 6"/>
          <p:cNvPicPr/>
          <p:nvPr userDrawn="1"/>
        </p:nvPicPr>
        <p:blipFill>
          <a:blip r:embed="rId2"/>
          <a:stretch>
            <a:fillRect/>
          </a:stretch>
        </p:blipFill>
        <p:spPr>
          <a:xfrm>
            <a:off x="683568" y="371376"/>
            <a:ext cx="2968625" cy="1041400"/>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4592"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804" y="5445224"/>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79148" y="5445224"/>
            <a:ext cx="1522908"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88" y="5445224"/>
            <a:ext cx="1522907"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64379"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13390" y="5445224"/>
            <a:ext cx="1530610"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162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a:t>Content</a:t>
            </a:r>
            <a:endParaRPr lang="en-GB" dirty="0"/>
          </a:p>
        </p:txBody>
      </p:sp>
      <p:sp>
        <p:nvSpPr>
          <p:cNvPr id="3" name="Content Placeholder 2"/>
          <p:cNvSpPr>
            <a:spLocks noGrp="1"/>
          </p:cNvSpPr>
          <p:nvPr>
            <p:ph idx="1" hasCustomPrompt="1"/>
          </p:nvPr>
        </p:nvSpPr>
        <p:spPr>
          <a:xfrm>
            <a:off x="457200" y="1484784"/>
            <a:ext cx="8229600" cy="46413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mj-lt"/>
              <a:buAutoNum type="arabicPeriod"/>
              <a:tabLst/>
              <a:defRPr lang="en-US" sz="1800" kern="1200" baseline="0" dirty="0" smtClean="0">
                <a:solidFill>
                  <a:schemeClr val="tx1"/>
                </a:solidFill>
                <a:latin typeface="Arial" pitchFamily="34" charset="0"/>
                <a:ea typeface="+mn-ea"/>
                <a:cs typeface="Arial" pitchFamily="34" charset="0"/>
              </a:defRPr>
            </a:lvl1pPr>
            <a:lvl2pPr marL="800100" indent="-342900">
              <a:buFont typeface="+mj-lt"/>
              <a:buAutoNum type="alphaUcPeriod"/>
              <a:defRPr sz="1400" baseline="0">
                <a:latin typeface="Arial" pitchFamily="34" charset="0"/>
              </a:defRPr>
            </a:lvl2pPr>
            <a:lvl3pPr marL="1200150" indent="-285750">
              <a:buFontTx/>
              <a:buChar char="-"/>
              <a:defRPr sz="1400" baseline="0">
                <a:latin typeface="Arial" pitchFamily="34" charset="0"/>
              </a:defRPr>
            </a:lvl3pPr>
            <a:lvl4pPr marL="1543050" indent="-171450">
              <a:buFont typeface="Arial" pitchFamily="34" charset="0"/>
              <a:buChar char="•"/>
              <a:defRPr sz="1400" baseline="0">
                <a:latin typeface="Arial" pitchFamily="34" charset="0"/>
              </a:defRPr>
            </a:lvl4pPr>
            <a:lvl5pPr marL="2057400" indent="-228600">
              <a:buFont typeface="Wingdings" pitchFamily="2" charset="2"/>
              <a:buChar char="§"/>
              <a:defRPr sz="1400" baseline="0">
                <a:latin typeface="Arial" pitchFamily="34" charset="0"/>
              </a:defRPr>
            </a:lvl5pPr>
          </a:lstStyle>
          <a:p>
            <a:pPr lvl="0"/>
            <a:r>
              <a:rPr lang="en-US" dirty="0"/>
              <a:t>Section 1							Page #</a:t>
            </a:r>
          </a:p>
          <a:p>
            <a:pPr lvl="0"/>
            <a:r>
              <a:rPr lang="en-US" dirty="0"/>
              <a:t>Section 2							Page #</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lang="en-US" dirty="0"/>
              <a:t>Section 3							Page #</a:t>
            </a:r>
          </a:p>
          <a:p>
            <a:pPr lvl="1"/>
            <a:r>
              <a:rPr lang="en-US" dirty="0"/>
              <a:t>Subsection							Page #</a:t>
            </a:r>
          </a:p>
        </p:txBody>
      </p:sp>
      <p:sp>
        <p:nvSpPr>
          <p:cNvPr id="6" name="Slide Number Placeholder 5"/>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a:solidFill>
                <a:prstClr val="black">
                  <a:tint val="75000"/>
                </a:prstClr>
              </a:solidFill>
            </a:endParaRPr>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2007832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862" y="1700808"/>
            <a:ext cx="8446610" cy="1224136"/>
          </a:xfrm>
        </p:spPr>
        <p:txBody>
          <a:bodyPr anchor="b" anchorCtr="0">
            <a:normAutofit/>
          </a:bodyPr>
          <a:lstStyle>
            <a:lvl1pPr algn="l">
              <a:defRPr sz="3000" b="0" i="0" cap="all" baseline="0">
                <a:solidFill>
                  <a:srgbClr val="359FD2"/>
                </a:solidFill>
                <a:latin typeface="Arial" pitchFamily="34" charset="0"/>
              </a:defRPr>
            </a:lvl1pPr>
          </a:lstStyle>
          <a:p>
            <a:r>
              <a:rPr lang="en-US" dirty="0"/>
              <a:t>Section title</a:t>
            </a:r>
            <a:endParaRPr lang="en-GB" dirty="0"/>
          </a:p>
        </p:txBody>
      </p:sp>
      <p:sp>
        <p:nvSpPr>
          <p:cNvPr id="3" name="Text Placeholder 2"/>
          <p:cNvSpPr>
            <a:spLocks noGrp="1"/>
          </p:cNvSpPr>
          <p:nvPr>
            <p:ph type="body" idx="1" hasCustomPrompt="1"/>
          </p:nvPr>
        </p:nvSpPr>
        <p:spPr>
          <a:xfrm>
            <a:off x="378364" y="2906713"/>
            <a:ext cx="8442108" cy="378271"/>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Subtitle</a:t>
            </a:r>
          </a:p>
        </p:txBody>
      </p:sp>
      <p:cxnSp>
        <p:nvCxnSpPr>
          <p:cNvPr id="7" name="Straight Connector 6"/>
          <p:cNvCxnSpPr/>
          <p:nvPr userDrawn="1"/>
        </p:nvCxnSpPr>
        <p:spPr>
          <a:xfrm>
            <a:off x="467544" y="2908166"/>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8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a:t>Slide title</a:t>
            </a:r>
            <a:endParaRPr lang="en-GB" dirty="0"/>
          </a:p>
        </p:txBody>
      </p:sp>
      <p:sp>
        <p:nvSpPr>
          <p:cNvPr id="3" name="Content Placeholder 2"/>
          <p:cNvSpPr>
            <a:spLocks noGrp="1"/>
          </p:cNvSpPr>
          <p:nvPr>
            <p:ph idx="1" hasCustomPrompt="1"/>
          </p:nvPr>
        </p:nvSpPr>
        <p:spPr>
          <a:xfrm>
            <a:off x="457200" y="1196752"/>
            <a:ext cx="8229600" cy="4929411"/>
          </a:xfrm>
        </p:spPr>
        <p:txBody>
          <a:bodyPr>
            <a:normAutofit/>
          </a:bodyPr>
          <a:lstStyle>
            <a:lvl1pPr>
              <a:defRPr sz="2000" baseline="0">
                <a:latin typeface="Arial" pitchFamily="34" charset="0"/>
              </a:defRPr>
            </a:lvl1pPr>
            <a:lvl2pPr marL="742950" indent="-285750">
              <a:buFont typeface="Wingdings" pitchFamily="2" charset="2"/>
              <a:buChar char="§"/>
              <a:defRPr sz="1800" baseline="0">
                <a:latin typeface="Arial" pitchFamily="34" charset="0"/>
              </a:defRPr>
            </a:lvl2pPr>
            <a:lvl3pPr marL="1200150" indent="-285750">
              <a:buFontTx/>
              <a:buChar char="-"/>
              <a:defRPr sz="1500" baseline="0">
                <a:latin typeface="Arial" pitchFamily="34" charset="0"/>
              </a:defRPr>
            </a:lvl3pPr>
            <a:lvl4pPr marL="1543050" indent="-171450">
              <a:buFont typeface="Arial" pitchFamily="34" charset="0"/>
              <a:buChar char="•"/>
              <a:defRPr sz="1200" baseline="0">
                <a:latin typeface="Arial" pitchFamily="34" charset="0"/>
              </a:defRPr>
            </a:lvl4pPr>
            <a:lvl5pPr marL="2057400" indent="-228600">
              <a:buFont typeface="Wingdings" pitchFamily="2" charset="2"/>
              <a:buChar char="§"/>
              <a:defRPr sz="1100" baseline="0">
                <a:latin typeface="Arial" pitchFamily="34" charset="0"/>
              </a:defRPr>
            </a:lvl5pPr>
          </a:lstStyle>
          <a:p>
            <a:pPr lvl="0"/>
            <a:r>
              <a:rPr lang="en-US" dirty="0"/>
              <a:t>Place your text here</a:t>
            </a:r>
          </a:p>
          <a:p>
            <a:pPr lvl="1"/>
            <a:r>
              <a:rPr lang="en-US" dirty="0"/>
              <a:t>Second level text</a:t>
            </a:r>
          </a:p>
          <a:p>
            <a:pPr lvl="2"/>
            <a:r>
              <a:rPr lang="en-US" dirty="0"/>
              <a:t>Third level text</a:t>
            </a:r>
          </a:p>
          <a:p>
            <a:pPr lvl="3"/>
            <a:r>
              <a:rPr lang="en-US" dirty="0"/>
              <a:t>Fourth level text</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a:solidFill>
                <a:prstClr val="black">
                  <a:tint val="75000"/>
                </a:prstClr>
              </a:solidFill>
            </a:endParaRPr>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211527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a:t>Slide title</a:t>
            </a:r>
            <a:endParaRPr lang="en-GB" dirty="0"/>
          </a:p>
        </p:txBody>
      </p:sp>
      <p:sp>
        <p:nvSpPr>
          <p:cNvPr id="3" name="Content Placeholder 2"/>
          <p:cNvSpPr>
            <a:spLocks noGrp="1"/>
          </p:cNvSpPr>
          <p:nvPr>
            <p:ph idx="1" hasCustomPrompt="1"/>
          </p:nvPr>
        </p:nvSpPr>
        <p:spPr>
          <a:xfrm>
            <a:off x="2051720" y="1189826"/>
            <a:ext cx="6635080" cy="4936337"/>
          </a:xfrm>
        </p:spPr>
        <p:txBody>
          <a:bodyPr>
            <a:normAutofit/>
          </a:bodyPr>
          <a:lstStyle>
            <a:lvl1pPr>
              <a:defRPr sz="1600" baseline="0">
                <a:latin typeface="Arial" pitchFamily="34" charset="0"/>
              </a:defRPr>
            </a:lvl1pPr>
            <a:lvl2pPr marL="742950" indent="-285750">
              <a:buFont typeface="Wingdings" pitchFamily="2" charset="2"/>
              <a:buChar char="§"/>
              <a:defRPr sz="1400" baseline="0">
                <a:latin typeface="Arial" pitchFamily="34" charset="0"/>
              </a:defRPr>
            </a:lvl2pPr>
            <a:lvl3pPr marL="1200150" indent="-285750">
              <a:buFontTx/>
              <a:buChar char="-"/>
              <a:defRPr sz="1200" baseline="0">
                <a:latin typeface="Arial" pitchFamily="34" charset="0"/>
              </a:defRPr>
            </a:lvl3pPr>
            <a:lvl4pPr marL="1543050" indent="-171450">
              <a:buFont typeface="Arial" pitchFamily="34" charset="0"/>
              <a:buChar char="•"/>
              <a:defRPr sz="1000" baseline="0">
                <a:latin typeface="Arial" pitchFamily="34" charset="0"/>
              </a:defRPr>
            </a:lvl4pPr>
            <a:lvl5pPr marL="2057400" indent="-228600">
              <a:buFont typeface="Wingdings" pitchFamily="2" charset="2"/>
              <a:buChar char="§"/>
              <a:defRPr sz="1000" baseline="0">
                <a:latin typeface="Arial" pitchFamily="34" charset="0"/>
              </a:defRPr>
            </a:lvl5pPr>
          </a:lstStyle>
          <a:p>
            <a:pPr lvl="0"/>
            <a:r>
              <a:rPr lang="en-US" dirty="0"/>
              <a:t>Place your text here</a:t>
            </a:r>
          </a:p>
          <a:p>
            <a:pPr lvl="1"/>
            <a:r>
              <a:rPr lang="en-US" dirty="0"/>
              <a:t>Second level text</a:t>
            </a:r>
          </a:p>
          <a:p>
            <a:pPr lvl="2"/>
            <a:r>
              <a:rPr lang="en-US" dirty="0"/>
              <a:t>Third level text</a:t>
            </a:r>
          </a:p>
          <a:p>
            <a:pPr lvl="3"/>
            <a:r>
              <a:rPr lang="en-US" dirty="0"/>
              <a:t>Fourth level text</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a:solidFill>
                <a:prstClr val="black">
                  <a:tint val="75000"/>
                </a:prstClr>
              </a:solidFill>
            </a:endParaRPr>
          </a:p>
        </p:txBody>
      </p: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hasCustomPrompt="1"/>
          </p:nvPr>
        </p:nvSpPr>
        <p:spPr>
          <a:xfrm>
            <a:off x="471753" y="1196752"/>
            <a:ext cx="1363943" cy="4936337"/>
          </a:xfrm>
        </p:spPr>
        <p:txBody>
          <a:bodyPr>
            <a:normAutofit/>
          </a:bodyPr>
          <a:lstStyle>
            <a:lvl1pPr marL="0" indent="0">
              <a:buFontTx/>
              <a:buNone/>
              <a:defRPr sz="1000" b="0" i="1" baseline="0">
                <a:latin typeface="Arial" pitchFamily="34" charset="0"/>
              </a:defRPr>
            </a:lvl1pPr>
            <a:lvl2pPr marL="742950" indent="-285750">
              <a:buFont typeface="Wingdings" pitchFamily="2" charset="2"/>
              <a:buChar char="§"/>
              <a:defRPr sz="1400" baseline="0">
                <a:latin typeface="Arial" pitchFamily="34" charset="0"/>
              </a:defRPr>
            </a:lvl2pPr>
            <a:lvl3pPr marL="1200150" indent="-285750">
              <a:buFontTx/>
              <a:buChar char="-"/>
              <a:defRPr sz="1200" baseline="0">
                <a:latin typeface="Arial" pitchFamily="34" charset="0"/>
              </a:defRPr>
            </a:lvl3pPr>
            <a:lvl4pPr marL="1543050" indent="-171450">
              <a:buFont typeface="Arial" pitchFamily="34" charset="0"/>
              <a:buChar char="•"/>
              <a:defRPr sz="1000" baseline="0">
                <a:latin typeface="Arial" pitchFamily="34" charset="0"/>
              </a:defRPr>
            </a:lvl4pPr>
            <a:lvl5pPr marL="2057400" indent="-228600">
              <a:buFont typeface="Wingdings" pitchFamily="2" charset="2"/>
              <a:buChar char="§"/>
              <a:defRPr sz="1000" baseline="0">
                <a:latin typeface="Arial" pitchFamily="34" charset="0"/>
              </a:defRPr>
            </a:lvl5pPr>
          </a:lstStyle>
          <a:p>
            <a:pPr lvl="0"/>
            <a:r>
              <a:rPr lang="en-US" dirty="0"/>
              <a:t>Place your text here</a:t>
            </a:r>
          </a:p>
        </p:txBody>
      </p:sp>
      <p:pic>
        <p:nvPicPr>
          <p:cNvPr id="11" name="Picture 10"/>
          <p:cNvPicPr/>
          <p:nvPr userDrawn="1"/>
        </p:nvPicPr>
        <p:blipFill>
          <a:blip r:embed="rId2"/>
          <a:stretch>
            <a:fillRect/>
          </a:stretch>
        </p:blipFill>
        <p:spPr>
          <a:xfrm>
            <a:off x="471753" y="6360368"/>
            <a:ext cx="1487170" cy="381000"/>
          </a:xfrm>
          <a:prstGeom prst="rect">
            <a:avLst/>
          </a:prstGeom>
        </p:spPr>
      </p:pic>
      <p:cxnSp>
        <p:nvCxnSpPr>
          <p:cNvPr id="13" name="Straight Connector 12"/>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809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Text Placeholder 2"/>
          <p:cNvSpPr>
            <a:spLocks noGrp="1"/>
          </p:cNvSpPr>
          <p:nvPr>
            <p:ph type="body" idx="1" hasCustomPrompt="1"/>
          </p:nvPr>
        </p:nvSpPr>
        <p:spPr>
          <a:xfrm>
            <a:off x="447574" y="802905"/>
            <a:ext cx="8228882" cy="409087"/>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p:cNvSpPr>
            <a:spLocks noGrp="1"/>
          </p:cNvSpPr>
          <p:nvPr>
            <p:ph sz="half" idx="2" hasCustomPrompt="1"/>
          </p:nvPr>
        </p:nvSpPr>
        <p:spPr>
          <a:xfrm>
            <a:off x="457200" y="1574038"/>
            <a:ext cx="1378496" cy="4552125"/>
          </a:xfrm>
        </p:spPr>
        <p:txBody>
          <a:bodyPr>
            <a:normAutofit/>
          </a:bodyPr>
          <a:lstStyle>
            <a:lvl1pPr marL="0" indent="0">
              <a:buFontTx/>
              <a:buNone/>
              <a:defRPr sz="1000" i="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Add comments</a:t>
            </a:r>
            <a:endParaRPr lang="en-GB" dirty="0"/>
          </a:p>
        </p:txBody>
      </p:sp>
      <p:sp>
        <p:nvSpPr>
          <p:cNvPr id="5" name="Text Placeholder 4"/>
          <p:cNvSpPr>
            <a:spLocks noGrp="1"/>
          </p:cNvSpPr>
          <p:nvPr>
            <p:ph type="body" sz="quarter" idx="3" hasCustomPrompt="1"/>
          </p:nvPr>
        </p:nvSpPr>
        <p:spPr>
          <a:xfrm>
            <a:off x="2051720" y="1588036"/>
            <a:ext cx="6624736" cy="360040"/>
          </a:xfrm>
          <a:solidFill>
            <a:srgbClr val="0C9BE2"/>
          </a:solidFill>
        </p:spPr>
        <p:txBody>
          <a:bodyPr anchor="ctr" anchorCtr="0">
            <a:normAutofit/>
          </a:bodyPr>
          <a:lstStyle>
            <a:lvl1pPr marL="0" indent="0">
              <a:buNone/>
              <a:defRPr sz="1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6" name="Content Placeholder 5"/>
          <p:cNvSpPr>
            <a:spLocks noGrp="1"/>
          </p:cNvSpPr>
          <p:nvPr>
            <p:ph sz="quarter" idx="4"/>
          </p:nvPr>
        </p:nvSpPr>
        <p:spPr>
          <a:xfrm>
            <a:off x="2051720" y="2060848"/>
            <a:ext cx="6635081" cy="4065315"/>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54400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Text Placeholder 2"/>
          <p:cNvSpPr>
            <a:spLocks noGrp="1"/>
          </p:cNvSpPr>
          <p:nvPr>
            <p:ph type="body" idx="1"/>
          </p:nvPr>
        </p:nvSpPr>
        <p:spPr>
          <a:xfrm>
            <a:off x="457200" y="1412816"/>
            <a:ext cx="4040188" cy="360000"/>
          </a:xfrm>
          <a:solidFill>
            <a:srgbClr val="0C9BE2"/>
          </a:solidFill>
        </p:spPr>
        <p:txBody>
          <a:bodyPr vert="horz" lIns="91440" tIns="45720" rIns="91440" bIns="45720" rtlCol="0" anchor="ctr" anchorCtr="0">
            <a:normAutofit/>
          </a:bodyPr>
          <a:lstStyle>
            <a:lvl1pPr marL="342900" indent="-342900">
              <a:buNone/>
              <a:defRPr lang="en-US" sz="1400" b="1" baseline="0" smtClean="0">
                <a:solidFill>
                  <a:schemeClr val="bg1"/>
                </a:solidFill>
              </a:defRPr>
            </a:lvl1pPr>
          </a:lstStyle>
          <a:p>
            <a:pPr marL="0" lvl="0" indent="0"/>
            <a:r>
              <a:rPr lang="en-US" dirty="0"/>
              <a:t>Click to edit Master text styles</a:t>
            </a:r>
          </a:p>
        </p:txBody>
      </p:sp>
      <p:sp>
        <p:nvSpPr>
          <p:cNvPr id="4" name="Content Placeholder 3"/>
          <p:cNvSpPr>
            <a:spLocks noGrp="1"/>
          </p:cNvSpPr>
          <p:nvPr>
            <p:ph sz="half" idx="2"/>
          </p:nvPr>
        </p:nvSpPr>
        <p:spPr>
          <a:xfrm>
            <a:off x="457200" y="1844824"/>
            <a:ext cx="4040188" cy="4281339"/>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2816"/>
            <a:ext cx="4041775" cy="360000"/>
          </a:xfrm>
          <a:solidFill>
            <a:srgbClr val="0C9BE2"/>
          </a:solidFill>
        </p:spPr>
        <p:txBody>
          <a:bodyPr vert="horz" lIns="91440" tIns="45720" rIns="91440" bIns="45720" rtlCol="0" anchor="ctr" anchorCtr="0">
            <a:normAutofit/>
          </a:bodyPr>
          <a:lstStyle>
            <a:lvl1pPr marL="342900" indent="-342900">
              <a:buFontTx/>
              <a:buNone/>
              <a:defRPr lang="en-US" sz="1400" b="1" baseline="0" smtClean="0">
                <a:solidFill>
                  <a:schemeClr val="bg1"/>
                </a:solidFill>
              </a:defRPr>
            </a:lvl1pPr>
          </a:lstStyle>
          <a:p>
            <a:pPr marL="0" lvl="0" indent="0"/>
            <a:r>
              <a:rPr lang="en-US" dirty="0"/>
              <a:t>Click to edit Master text styles</a:t>
            </a:r>
          </a:p>
        </p:txBody>
      </p:sp>
      <p:sp>
        <p:nvSpPr>
          <p:cNvPr id="6" name="Content Placeholder 5"/>
          <p:cNvSpPr>
            <a:spLocks noGrp="1"/>
          </p:cNvSpPr>
          <p:nvPr>
            <p:ph sz="quarter" idx="4"/>
          </p:nvPr>
        </p:nvSpPr>
        <p:spPr>
          <a:xfrm>
            <a:off x="4645025" y="1844824"/>
            <a:ext cx="4041775" cy="4281339"/>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a:solidFill>
                <a:prstClr val="black">
                  <a:tint val="75000"/>
                </a:prstClr>
              </a:solidFill>
            </a:endParaRPr>
          </a:p>
        </p:txBody>
      </p:sp>
      <p:cxnSp>
        <p:nvCxnSpPr>
          <p:cNvPr id="10" name="Straight Connector 9"/>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
        <p:nvSpPr>
          <p:cNvPr id="13" name="Text Placeholder 2"/>
          <p:cNvSpPr>
            <a:spLocks noGrp="1"/>
          </p:cNvSpPr>
          <p:nvPr>
            <p:ph type="body" idx="13" hasCustomPrompt="1"/>
          </p:nvPr>
        </p:nvSpPr>
        <p:spPr>
          <a:xfrm>
            <a:off x="467544" y="849951"/>
            <a:ext cx="8208912" cy="360040"/>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711946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baseline="0"/>
            </a:lvl1pPr>
          </a:lstStyle>
          <a:p>
            <a:r>
              <a:rPr lang="en-US" dirty="0"/>
              <a:t>Contact details</a:t>
            </a:r>
            <a:endParaRPr lang="en-GB" dirty="0"/>
          </a:p>
        </p:txBody>
      </p:sp>
      <p:sp>
        <p:nvSpPr>
          <p:cNvPr id="3" name="Content Placeholder 2"/>
          <p:cNvSpPr>
            <a:spLocks noGrp="1"/>
          </p:cNvSpPr>
          <p:nvPr>
            <p:ph sz="half" idx="1" hasCustomPrompt="1"/>
          </p:nvPr>
        </p:nvSpPr>
        <p:spPr>
          <a:xfrm>
            <a:off x="457200" y="2060848"/>
            <a:ext cx="4038600" cy="4065315"/>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Add contact details</a:t>
            </a:r>
          </a:p>
        </p:txBody>
      </p:sp>
      <p:sp>
        <p:nvSpPr>
          <p:cNvPr id="4" name="Content Placeholder 3"/>
          <p:cNvSpPr>
            <a:spLocks noGrp="1"/>
          </p:cNvSpPr>
          <p:nvPr>
            <p:ph sz="half" idx="2" hasCustomPrompt="1"/>
          </p:nvPr>
        </p:nvSpPr>
        <p:spPr>
          <a:xfrm>
            <a:off x="4648200" y="2060848"/>
            <a:ext cx="4038600" cy="4065315"/>
          </a:xfrm>
        </p:spPr>
        <p:txBody>
          <a:bodyPr>
            <a:normAutofit/>
          </a:bodyPr>
          <a:lstStyle>
            <a:lvl1pPr marL="0" indent="0">
              <a:buNone/>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Add contact details</a:t>
            </a:r>
          </a:p>
        </p:txBody>
      </p:sp>
      <p:sp>
        <p:nvSpPr>
          <p:cNvPr id="7" name="Slide Number Placeholder 6"/>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a:solidFill>
                <a:prstClr val="black">
                  <a:tint val="75000"/>
                </a:prstClr>
              </a:solidFill>
            </a:endParaRPr>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422530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US" altLang="ja-JP"/>
              <a:t>Insert Footer On Master Slide (View/Master/Slide Master)</a:t>
            </a:r>
          </a:p>
        </p:txBody>
      </p:sp>
      <p:sp>
        <p:nvSpPr>
          <p:cNvPr id="5" name="Slide Number Placeholder 4"/>
          <p:cNvSpPr>
            <a:spLocks noGrp="1"/>
          </p:cNvSpPr>
          <p:nvPr>
            <p:ph type="sldNum" sz="quarter" idx="11"/>
          </p:nvPr>
        </p:nvSpPr>
        <p:spPr/>
        <p:txBody>
          <a:bodyPr/>
          <a:lstStyle>
            <a:lvl1pPr>
              <a:defRPr smtClean="0"/>
            </a:lvl1pPr>
          </a:lstStyle>
          <a:p>
            <a:pPr>
              <a:defRPr/>
            </a:pPr>
            <a:fld id="{EC0ADE8F-DBBD-48B0-BEFB-27011341E64F}" type="slidenum">
              <a:rPr lang="ja-JP" altLang="en-US"/>
              <a:pPr>
                <a:defRPr/>
              </a:pPr>
              <a:t>‹#›</a:t>
            </a:fld>
            <a:endParaRPr lang="en-US" altLang="ja-JP"/>
          </a:p>
        </p:txBody>
      </p:sp>
      <p:sp>
        <p:nvSpPr>
          <p:cNvPr id="6" name="Date Placeholder 5"/>
          <p:cNvSpPr>
            <a:spLocks noGrp="1"/>
          </p:cNvSpPr>
          <p:nvPr>
            <p:ph type="dt" sz="half" idx="12"/>
          </p:nvPr>
        </p:nvSpPr>
        <p:spPr/>
        <p:txBody>
          <a:bodyPr/>
          <a:lstStyle>
            <a:lvl1pPr>
              <a:defRPr/>
            </a:lvl1pPr>
          </a:lstStyle>
          <a:p>
            <a:r>
              <a:rPr lang="en-US" altLang="ja-JP"/>
              <a:t>Insert Date on Master (View/Master/Slide Master)</a:t>
            </a:r>
          </a:p>
        </p:txBody>
      </p:sp>
    </p:spTree>
    <p:extLst>
      <p:ext uri="{BB962C8B-B14F-4D97-AF65-F5344CB8AC3E}">
        <p14:creationId xmlns:p14="http://schemas.microsoft.com/office/powerpoint/2010/main" val="2972241082"/>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5272" y="1969963"/>
            <a:ext cx="4042792" cy="562074"/>
          </a:xfrm>
        </p:spPr>
        <p:txBody>
          <a:bodyPr>
            <a:normAutofit/>
          </a:bodyPr>
          <a:lstStyle>
            <a:lvl1pPr>
              <a:defRPr sz="1800" baseline="0"/>
            </a:lvl1pPr>
          </a:lstStyle>
          <a:p>
            <a:r>
              <a:rPr lang="en-US" dirty="0"/>
              <a:t>Contact details</a:t>
            </a:r>
            <a:endParaRPr lang="en-GB" dirty="0"/>
          </a:p>
        </p:txBody>
      </p:sp>
      <p:sp>
        <p:nvSpPr>
          <p:cNvPr id="3" name="Content Placeholder 2"/>
          <p:cNvSpPr>
            <a:spLocks noGrp="1"/>
          </p:cNvSpPr>
          <p:nvPr>
            <p:ph sz="half" idx="1" hasCustomPrompt="1"/>
          </p:nvPr>
        </p:nvSpPr>
        <p:spPr>
          <a:xfrm>
            <a:off x="1105272" y="2532037"/>
            <a:ext cx="4038600" cy="3417243"/>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Add contact details</a:t>
            </a:r>
          </a:p>
        </p:txBody>
      </p:sp>
      <p:sp>
        <p:nvSpPr>
          <p:cNvPr id="7" name="Slide Number Placeholder 6"/>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a:solidFill>
                <a:prstClr val="black">
                  <a:tint val="75000"/>
                </a:prstClr>
              </a:solidFill>
            </a:endParaRPr>
          </a:p>
        </p:txBody>
      </p:sp>
      <p:pic>
        <p:nvPicPr>
          <p:cNvPr id="11" name="Picture 10"/>
          <p:cNvPicPr/>
          <p:nvPr userDrawn="1"/>
        </p:nvPicPr>
        <p:blipFill>
          <a:blip r:embed="rId2"/>
          <a:stretch>
            <a:fillRect/>
          </a:stretch>
        </p:blipFill>
        <p:spPr>
          <a:xfrm>
            <a:off x="467544" y="404664"/>
            <a:ext cx="2968625" cy="1041400"/>
          </a:xfrm>
          <a:prstGeom prst="rect">
            <a:avLst/>
          </a:prstGeom>
        </p:spPr>
      </p:pic>
    </p:spTree>
    <p:extLst>
      <p:ext uri="{BB962C8B-B14F-4D97-AF65-F5344CB8AC3E}">
        <p14:creationId xmlns:p14="http://schemas.microsoft.com/office/powerpoint/2010/main" val="1733174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371475"/>
            <a:ext cx="29686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4825" y="5445125"/>
            <a:ext cx="1522413"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5588" y="5445125"/>
            <a:ext cx="1522412"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78538" y="5445125"/>
            <a:ext cx="1524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88" y="5445125"/>
            <a:ext cx="1522412"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64063" y="5445125"/>
            <a:ext cx="1524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613650" y="5445125"/>
            <a:ext cx="153035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56330" y="2130425"/>
            <a:ext cx="8103348" cy="1470025"/>
          </a:xfrm>
        </p:spPr>
        <p:txBody>
          <a:bodyPr>
            <a:normAutofit/>
          </a:bodyPr>
          <a:lstStyle>
            <a:lvl1pPr algn="l">
              <a:defRPr sz="3600" baseline="0">
                <a:solidFill>
                  <a:schemeClr val="tx1"/>
                </a:solidFill>
                <a:latin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81496" y="4581128"/>
            <a:ext cx="8094959" cy="1665289"/>
          </a:xfrm>
        </p:spPr>
        <p:txBody>
          <a:bodyPr>
            <a:normAutofit/>
          </a:bodyPr>
          <a:lstStyle>
            <a:lvl1pPr marL="0" indent="0" algn="l">
              <a:buNone/>
              <a:defRPr sz="1230" baseline="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152068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68313" y="777875"/>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8313" y="6237288"/>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361113"/>
            <a:ext cx="1487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l">
              <a:defRPr sz="3000" baseline="0">
                <a:latin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84784"/>
            <a:ext cx="8229600" cy="46413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mj-lt"/>
              <a:buAutoNum type="arabicPeriod"/>
              <a:tabLst/>
              <a:defRPr lang="en-US" sz="1800" kern="1200" baseline="0" dirty="0" smtClean="0">
                <a:solidFill>
                  <a:schemeClr val="tx1"/>
                </a:solidFill>
                <a:latin typeface="Arial" pitchFamily="34" charset="0"/>
                <a:ea typeface="+mn-ea"/>
                <a:cs typeface="Arial" pitchFamily="34" charset="0"/>
              </a:defRPr>
            </a:lvl1pPr>
            <a:lvl2pPr marL="800100" indent="-342900">
              <a:buFont typeface="+mj-lt"/>
              <a:buAutoNum type="alphaUcPeriod"/>
              <a:defRPr sz="1400" baseline="0">
                <a:latin typeface="Arial" pitchFamily="34" charset="0"/>
              </a:defRPr>
            </a:lvl2pPr>
            <a:lvl3pPr marL="1200150" indent="-285750">
              <a:buFontTx/>
              <a:buChar char="-"/>
              <a:defRPr sz="1400" baseline="0">
                <a:latin typeface="Arial" pitchFamily="34" charset="0"/>
              </a:defRPr>
            </a:lvl3pPr>
            <a:lvl4pPr marL="1543050" indent="-171450">
              <a:buFont typeface="Arial" pitchFamily="34" charset="0"/>
              <a:buChar char="•"/>
              <a:defRPr sz="1400" baseline="0">
                <a:latin typeface="Arial" pitchFamily="34" charset="0"/>
              </a:defRPr>
            </a:lvl4pPr>
            <a:lvl5pPr marL="2057400" indent="-228600">
              <a:buFont typeface="Wingdings" pitchFamily="2" charset="2"/>
              <a:buChar char="§"/>
              <a:defRPr sz="1400" baseline="0">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p:cNvSpPr>
            <a:spLocks noGrp="1"/>
          </p:cNvSpPr>
          <p:nvPr>
            <p:ph type="sldNum" sz="quarter" idx="10"/>
          </p:nvPr>
        </p:nvSpPr>
        <p:spPr/>
        <p:txBody>
          <a:bodyPr/>
          <a:lstStyle>
            <a:lvl1pPr>
              <a:defRPr/>
            </a:lvl1pPr>
          </a:lstStyle>
          <a:p>
            <a:pPr>
              <a:defRPr/>
            </a:pPr>
            <a:fld id="{30146272-099C-486B-BBA3-522AC9CD302E}" type="slidenum">
              <a:rPr lang="en-GB" altLang="en-US"/>
              <a:pPr>
                <a:defRPr/>
              </a:pPr>
              <a:t>‹#›</a:t>
            </a:fld>
            <a:endParaRPr lang="en-GB" altLang="en-US"/>
          </a:p>
        </p:txBody>
      </p:sp>
    </p:spTree>
    <p:extLst>
      <p:ext uri="{BB962C8B-B14F-4D97-AF65-F5344CB8AC3E}">
        <p14:creationId xmlns:p14="http://schemas.microsoft.com/office/powerpoint/2010/main" val="2001384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468313" y="2908300"/>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3862" y="1700808"/>
            <a:ext cx="8446610" cy="1224136"/>
          </a:xfrm>
        </p:spPr>
        <p:txBody>
          <a:bodyPr anchor="b">
            <a:normAutofit/>
          </a:bodyPr>
          <a:lstStyle>
            <a:lvl1pPr algn="l">
              <a:defRPr sz="3000" b="0" i="0" cap="all" baseline="0">
                <a:solidFill>
                  <a:srgbClr val="359FD2"/>
                </a:solidFill>
                <a:latin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378364" y="2906713"/>
            <a:ext cx="8442108" cy="378271"/>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29324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68313" y="777875"/>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68313" y="6237288"/>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361113"/>
            <a:ext cx="1487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l">
              <a:defRPr sz="3000" baseline="0">
                <a:latin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196752"/>
            <a:ext cx="8229600" cy="4929411"/>
          </a:xfrm>
        </p:spPr>
        <p:txBody>
          <a:bodyPr>
            <a:normAutofit/>
          </a:bodyPr>
          <a:lstStyle>
            <a:lvl1pPr>
              <a:defRPr sz="2000" baseline="0">
                <a:latin typeface="Arial" pitchFamily="34" charset="0"/>
              </a:defRPr>
            </a:lvl1pPr>
            <a:lvl2pPr marL="742950" indent="-285750">
              <a:buFont typeface="Wingdings" pitchFamily="2" charset="2"/>
              <a:buChar char="§"/>
              <a:defRPr sz="1800" baseline="0">
                <a:latin typeface="Arial" pitchFamily="34" charset="0"/>
              </a:defRPr>
            </a:lvl2pPr>
            <a:lvl3pPr marL="1200150" indent="-285750">
              <a:buFontTx/>
              <a:buChar char="-"/>
              <a:defRPr sz="1500" baseline="0">
                <a:latin typeface="Arial" pitchFamily="34" charset="0"/>
              </a:defRPr>
            </a:lvl3pPr>
            <a:lvl4pPr marL="1543050" indent="-171450">
              <a:buFont typeface="Arial" pitchFamily="34" charset="0"/>
              <a:buChar char="•"/>
              <a:defRPr sz="1200" baseline="0">
                <a:latin typeface="Arial" pitchFamily="34" charset="0"/>
              </a:defRPr>
            </a:lvl4pPr>
            <a:lvl5pPr marL="2057400" indent="-228600">
              <a:buFont typeface="Wingdings" pitchFamily="2" charset="2"/>
              <a:buChar char="§"/>
              <a:defRPr sz="1100" baseline="0">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E69814BF-4F75-4EDC-B38F-171883E4EF2C}" type="slidenum">
              <a:rPr lang="en-GB" altLang="en-US"/>
              <a:pPr>
                <a:defRPr/>
              </a:pPr>
              <a:t>‹#›</a:t>
            </a:fld>
            <a:endParaRPr lang="en-GB" altLang="en-US"/>
          </a:p>
        </p:txBody>
      </p:sp>
    </p:spTree>
    <p:extLst>
      <p:ext uri="{BB962C8B-B14F-4D97-AF65-F5344CB8AC3E}">
        <p14:creationId xmlns:p14="http://schemas.microsoft.com/office/powerpoint/2010/main" val="1426476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4"/>
          <p:cNvCxnSpPr/>
          <p:nvPr userDrawn="1"/>
        </p:nvCxnSpPr>
        <p:spPr>
          <a:xfrm>
            <a:off x="468313" y="6237288"/>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361113"/>
            <a:ext cx="1487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68313" y="777875"/>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lgn="l">
              <a:defRPr sz="3000" baseline="0">
                <a:latin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2051720" y="1189826"/>
            <a:ext cx="6635080" cy="4936337"/>
          </a:xfrm>
        </p:spPr>
        <p:txBody>
          <a:bodyPr>
            <a:normAutofit/>
          </a:bodyPr>
          <a:lstStyle>
            <a:lvl1pPr>
              <a:defRPr sz="1600" baseline="0">
                <a:latin typeface="Arial" pitchFamily="34" charset="0"/>
              </a:defRPr>
            </a:lvl1pPr>
            <a:lvl2pPr marL="742950" indent="-285750">
              <a:buFont typeface="Wingdings" pitchFamily="2" charset="2"/>
              <a:buChar char="§"/>
              <a:defRPr sz="1400" baseline="0">
                <a:latin typeface="Arial" pitchFamily="34" charset="0"/>
              </a:defRPr>
            </a:lvl2pPr>
            <a:lvl3pPr marL="1200150" indent="-285750">
              <a:buFontTx/>
              <a:buChar char="-"/>
              <a:defRPr sz="1200" baseline="0">
                <a:latin typeface="Arial" pitchFamily="34" charset="0"/>
              </a:defRPr>
            </a:lvl3pPr>
            <a:lvl4pPr marL="1543050" indent="-171450">
              <a:buFont typeface="Arial" pitchFamily="34" charset="0"/>
              <a:buChar char="•"/>
              <a:defRPr sz="1000" baseline="0">
                <a:latin typeface="Arial" pitchFamily="34" charset="0"/>
              </a:defRPr>
            </a:lvl4pPr>
            <a:lvl5pPr marL="2057400" indent="-228600">
              <a:buFont typeface="Wingdings" pitchFamily="2" charset="2"/>
              <a:buChar char="§"/>
              <a:defRPr sz="1000" baseline="0">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3"/>
          </p:nvPr>
        </p:nvSpPr>
        <p:spPr>
          <a:xfrm>
            <a:off x="471753" y="1196752"/>
            <a:ext cx="1363943" cy="4936337"/>
          </a:xfrm>
        </p:spPr>
        <p:txBody>
          <a:bodyPr>
            <a:normAutofit/>
          </a:bodyPr>
          <a:lstStyle>
            <a:lvl1pPr marL="0" indent="0">
              <a:buFontTx/>
              <a:buNone/>
              <a:defRPr sz="1000" b="0" i="1" baseline="0">
                <a:latin typeface="Arial" pitchFamily="34" charset="0"/>
              </a:defRPr>
            </a:lvl1pPr>
            <a:lvl2pPr marL="742950" indent="-285750">
              <a:buFont typeface="Wingdings" pitchFamily="2" charset="2"/>
              <a:buChar char="§"/>
              <a:defRPr sz="1400" baseline="0">
                <a:latin typeface="Arial" pitchFamily="34" charset="0"/>
              </a:defRPr>
            </a:lvl2pPr>
            <a:lvl3pPr marL="1200150" indent="-285750">
              <a:buFontTx/>
              <a:buChar char="-"/>
              <a:defRPr sz="1200" baseline="0">
                <a:latin typeface="Arial" pitchFamily="34" charset="0"/>
              </a:defRPr>
            </a:lvl3pPr>
            <a:lvl4pPr marL="1543050" indent="-171450">
              <a:buFont typeface="Arial" pitchFamily="34" charset="0"/>
              <a:buChar char="•"/>
              <a:defRPr sz="1000" baseline="0">
                <a:latin typeface="Arial" pitchFamily="34" charset="0"/>
              </a:defRPr>
            </a:lvl4pPr>
            <a:lvl5pPr marL="2057400" indent="-228600">
              <a:buFont typeface="Wingdings" pitchFamily="2" charset="2"/>
              <a:buChar char="§"/>
              <a:defRPr sz="1000" baseline="0">
                <a:latin typeface="Arial" pitchFamily="34" charset="0"/>
              </a:defRPr>
            </a:lvl5pPr>
          </a:lstStyle>
          <a:p>
            <a:pPr lvl="0"/>
            <a:r>
              <a:rPr lang="en-US"/>
              <a:t>Click to edit Master text styles</a:t>
            </a:r>
          </a:p>
        </p:txBody>
      </p:sp>
      <p:sp>
        <p:nvSpPr>
          <p:cNvPr id="8" name="Slide Number Placeholder 5"/>
          <p:cNvSpPr>
            <a:spLocks noGrp="1"/>
          </p:cNvSpPr>
          <p:nvPr>
            <p:ph type="sldNum" sz="quarter" idx="14"/>
          </p:nvPr>
        </p:nvSpPr>
        <p:spPr/>
        <p:txBody>
          <a:bodyPr/>
          <a:lstStyle>
            <a:lvl1pPr>
              <a:defRPr/>
            </a:lvl1pPr>
          </a:lstStyle>
          <a:p>
            <a:pPr>
              <a:defRPr/>
            </a:pPr>
            <a:fld id="{7AE30D53-144F-4FA8-9580-870506B6D734}" type="slidenum">
              <a:rPr lang="en-GB" altLang="en-US"/>
              <a:pPr>
                <a:defRPr/>
              </a:pPr>
              <a:t>‹#›</a:t>
            </a:fld>
            <a:endParaRPr lang="en-GB" altLang="en-US"/>
          </a:p>
        </p:txBody>
      </p:sp>
    </p:spTree>
    <p:extLst>
      <p:ext uri="{BB962C8B-B14F-4D97-AF65-F5344CB8AC3E}">
        <p14:creationId xmlns:p14="http://schemas.microsoft.com/office/powerpoint/2010/main" val="418396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cxnSp>
        <p:nvCxnSpPr>
          <p:cNvPr id="7" name="Straight Connector 6"/>
          <p:cNvCxnSpPr/>
          <p:nvPr userDrawn="1"/>
        </p:nvCxnSpPr>
        <p:spPr>
          <a:xfrm>
            <a:off x="468313" y="777875"/>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68313" y="6237288"/>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361113"/>
            <a:ext cx="1487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47574" y="802905"/>
            <a:ext cx="8228882" cy="409087"/>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74038"/>
            <a:ext cx="1378496" cy="4552125"/>
          </a:xfrm>
        </p:spPr>
        <p:txBody>
          <a:bodyPr>
            <a:normAutofit/>
          </a:bodyPr>
          <a:lstStyle>
            <a:lvl1pPr marL="0" indent="0">
              <a:buFontTx/>
              <a:buNone/>
              <a:defRPr sz="1000" i="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2051720" y="1588036"/>
            <a:ext cx="6624736" cy="360040"/>
          </a:xfrm>
          <a:solidFill>
            <a:srgbClr val="0C9BE2"/>
          </a:solidFill>
        </p:spPr>
        <p:txBody>
          <a:bodyPr anchor="ctr">
            <a:normAutofit/>
          </a:bodyPr>
          <a:lstStyle>
            <a:lvl1pPr marL="0" indent="0">
              <a:buNone/>
              <a:defRPr sz="1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051720" y="2060848"/>
            <a:ext cx="6635081" cy="4065315"/>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lide Number Placeholder 8"/>
          <p:cNvSpPr>
            <a:spLocks noGrp="1"/>
          </p:cNvSpPr>
          <p:nvPr>
            <p:ph type="sldNum" sz="quarter" idx="10"/>
          </p:nvPr>
        </p:nvSpPr>
        <p:spPr/>
        <p:txBody>
          <a:bodyPr/>
          <a:lstStyle>
            <a:lvl1pPr>
              <a:defRPr/>
            </a:lvl1pPr>
          </a:lstStyle>
          <a:p>
            <a:pPr>
              <a:defRPr/>
            </a:pPr>
            <a:fld id="{4C0ED6B3-CAC8-4748-9C51-C685EE565959}" type="slidenum">
              <a:rPr lang="en-GB" altLang="en-US"/>
              <a:pPr>
                <a:defRPr/>
              </a:pPr>
              <a:t>‹#›</a:t>
            </a:fld>
            <a:endParaRPr lang="en-GB" altLang="en-US"/>
          </a:p>
        </p:txBody>
      </p:sp>
    </p:spTree>
    <p:extLst>
      <p:ext uri="{BB962C8B-B14F-4D97-AF65-F5344CB8AC3E}">
        <p14:creationId xmlns:p14="http://schemas.microsoft.com/office/powerpoint/2010/main" val="2177703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userDrawn="1"/>
        </p:nvCxnSpPr>
        <p:spPr>
          <a:xfrm>
            <a:off x="468313" y="777875"/>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8313" y="6237288"/>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361113"/>
            <a:ext cx="1487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412816"/>
            <a:ext cx="4040188" cy="360000"/>
          </a:xfrm>
          <a:solidFill>
            <a:srgbClr val="0C9BE2"/>
          </a:solidFill>
        </p:spPr>
        <p:txBody>
          <a:bodyPr rtlCol="0" anchor="ctr">
            <a:normAutofit/>
          </a:bodyPr>
          <a:lstStyle>
            <a:lvl1pPr marL="342900" indent="-342900">
              <a:buNone/>
              <a:defRPr lang="en-US" sz="1400" b="1" baseline="0" smtClean="0">
                <a:solidFill>
                  <a:schemeClr val="bg1"/>
                </a:solidFill>
              </a:defRPr>
            </a:lvl1pPr>
          </a:lstStyle>
          <a:p>
            <a:pPr lvl="0"/>
            <a:r>
              <a:rPr lang="en-US" dirty="0"/>
              <a:t>Click to edit Master text styles</a:t>
            </a:r>
          </a:p>
        </p:txBody>
      </p:sp>
      <p:sp>
        <p:nvSpPr>
          <p:cNvPr id="4" name="Content Placeholder 3"/>
          <p:cNvSpPr>
            <a:spLocks noGrp="1"/>
          </p:cNvSpPr>
          <p:nvPr>
            <p:ph sz="half" idx="2"/>
          </p:nvPr>
        </p:nvSpPr>
        <p:spPr>
          <a:xfrm>
            <a:off x="457200" y="1844824"/>
            <a:ext cx="4040188" cy="4281339"/>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412816"/>
            <a:ext cx="4041775" cy="360000"/>
          </a:xfrm>
          <a:solidFill>
            <a:srgbClr val="0C9BE2"/>
          </a:solidFill>
        </p:spPr>
        <p:txBody>
          <a:bodyPr rtlCol="0" anchor="ctr">
            <a:normAutofit/>
          </a:bodyPr>
          <a:lstStyle>
            <a:lvl1pPr marL="342900" indent="-342900">
              <a:buFontTx/>
              <a:buNone/>
              <a:defRPr lang="en-US" sz="1400" b="1" baseline="0" smtClean="0">
                <a:solidFill>
                  <a:schemeClr val="bg1"/>
                </a:solidFill>
              </a:defRPr>
            </a:lvl1pPr>
          </a:lstStyle>
          <a:p>
            <a:pPr lvl="0"/>
            <a:r>
              <a:rPr lang="en-US" dirty="0"/>
              <a:t>Click to edit Master text styles</a:t>
            </a:r>
          </a:p>
        </p:txBody>
      </p:sp>
      <p:sp>
        <p:nvSpPr>
          <p:cNvPr id="6" name="Content Placeholder 5"/>
          <p:cNvSpPr>
            <a:spLocks noGrp="1"/>
          </p:cNvSpPr>
          <p:nvPr>
            <p:ph sz="quarter" idx="4"/>
          </p:nvPr>
        </p:nvSpPr>
        <p:spPr>
          <a:xfrm>
            <a:off x="4645025" y="1844824"/>
            <a:ext cx="4041775" cy="4281339"/>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idx="13"/>
          </p:nvPr>
        </p:nvSpPr>
        <p:spPr>
          <a:xfrm>
            <a:off x="467544" y="849951"/>
            <a:ext cx="8208912" cy="360040"/>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Slide Number Placeholder 8"/>
          <p:cNvSpPr>
            <a:spLocks noGrp="1"/>
          </p:cNvSpPr>
          <p:nvPr>
            <p:ph type="sldNum" sz="quarter" idx="14"/>
          </p:nvPr>
        </p:nvSpPr>
        <p:spPr/>
        <p:txBody>
          <a:bodyPr/>
          <a:lstStyle>
            <a:lvl1pPr>
              <a:defRPr/>
            </a:lvl1pPr>
          </a:lstStyle>
          <a:p>
            <a:pPr>
              <a:defRPr/>
            </a:pPr>
            <a:fld id="{93AC6FA6-4E2A-4806-95F7-5F1E0E51CF1E}" type="slidenum">
              <a:rPr lang="en-GB" altLang="en-US"/>
              <a:pPr>
                <a:defRPr/>
              </a:pPr>
              <a:t>‹#›</a:t>
            </a:fld>
            <a:endParaRPr lang="en-GB" altLang="en-US"/>
          </a:p>
        </p:txBody>
      </p:sp>
    </p:spTree>
    <p:extLst>
      <p:ext uri="{BB962C8B-B14F-4D97-AF65-F5344CB8AC3E}">
        <p14:creationId xmlns:p14="http://schemas.microsoft.com/office/powerpoint/2010/main" val="19932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68313" y="777875"/>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68313" y="6237288"/>
            <a:ext cx="8207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488" y="6361113"/>
            <a:ext cx="1487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000" baseline="0"/>
            </a:lvl1pPr>
          </a:lstStyle>
          <a:p>
            <a:r>
              <a:rPr lang="en-US"/>
              <a:t>Click to edit Master title style</a:t>
            </a:r>
            <a:endParaRPr lang="en-GB" dirty="0"/>
          </a:p>
        </p:txBody>
      </p:sp>
      <p:sp>
        <p:nvSpPr>
          <p:cNvPr id="3" name="Content Placeholder 2"/>
          <p:cNvSpPr>
            <a:spLocks noGrp="1"/>
          </p:cNvSpPr>
          <p:nvPr>
            <p:ph sz="half" idx="1"/>
          </p:nvPr>
        </p:nvSpPr>
        <p:spPr>
          <a:xfrm>
            <a:off x="457200" y="2060848"/>
            <a:ext cx="4038600" cy="4065315"/>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2060848"/>
            <a:ext cx="4038600" cy="4065315"/>
          </a:xfrm>
        </p:spPr>
        <p:txBody>
          <a:bodyPr>
            <a:normAutofit/>
          </a:bodyPr>
          <a:lstStyle>
            <a:lvl1pPr marL="0" indent="0">
              <a:buNone/>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8" name="Slide Number Placeholder 6"/>
          <p:cNvSpPr>
            <a:spLocks noGrp="1"/>
          </p:cNvSpPr>
          <p:nvPr>
            <p:ph type="sldNum" sz="quarter" idx="10"/>
          </p:nvPr>
        </p:nvSpPr>
        <p:spPr/>
        <p:txBody>
          <a:bodyPr/>
          <a:lstStyle>
            <a:lvl1pPr>
              <a:defRPr/>
            </a:lvl1pPr>
          </a:lstStyle>
          <a:p>
            <a:pPr>
              <a:defRPr/>
            </a:pPr>
            <a:fld id="{AEC59485-CD7F-4E43-B467-7E8656D56EC9}" type="slidenum">
              <a:rPr lang="en-GB" altLang="en-US"/>
              <a:pPr>
                <a:defRPr/>
              </a:pPr>
              <a:t>‹#›</a:t>
            </a:fld>
            <a:endParaRPr lang="en-GB" altLang="en-US"/>
          </a:p>
        </p:txBody>
      </p:sp>
    </p:spTree>
    <p:extLst>
      <p:ext uri="{BB962C8B-B14F-4D97-AF65-F5344CB8AC3E}">
        <p14:creationId xmlns:p14="http://schemas.microsoft.com/office/powerpoint/2010/main" val="3238587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404813"/>
            <a:ext cx="29686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5272" y="1969963"/>
            <a:ext cx="4042792" cy="562074"/>
          </a:xfrm>
        </p:spPr>
        <p:txBody>
          <a:bodyPr>
            <a:normAutofit/>
          </a:bodyPr>
          <a:lstStyle>
            <a:lvl1pPr>
              <a:defRPr sz="1800" baseline="0"/>
            </a:lvl1pPr>
          </a:lstStyle>
          <a:p>
            <a:r>
              <a:rPr lang="en-US"/>
              <a:t>Click to edit Master title style</a:t>
            </a:r>
            <a:endParaRPr lang="en-GB" dirty="0"/>
          </a:p>
        </p:txBody>
      </p:sp>
      <p:sp>
        <p:nvSpPr>
          <p:cNvPr id="3" name="Content Placeholder 2"/>
          <p:cNvSpPr>
            <a:spLocks noGrp="1"/>
          </p:cNvSpPr>
          <p:nvPr>
            <p:ph sz="half" idx="1"/>
          </p:nvPr>
        </p:nvSpPr>
        <p:spPr>
          <a:xfrm>
            <a:off x="1105272" y="2532037"/>
            <a:ext cx="4038600" cy="3417243"/>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3ACB34BE-5079-4BE8-8C74-BE17944C26D6}" type="slidenum">
              <a:rPr lang="en-GB" altLang="en-US"/>
              <a:pPr>
                <a:defRPr/>
              </a:pPr>
              <a:t>‹#›</a:t>
            </a:fld>
            <a:endParaRPr lang="en-GB" altLang="en-US"/>
          </a:p>
        </p:txBody>
      </p:sp>
    </p:spTree>
    <p:extLst>
      <p:ext uri="{BB962C8B-B14F-4D97-AF65-F5344CB8AC3E}">
        <p14:creationId xmlns:p14="http://schemas.microsoft.com/office/powerpoint/2010/main" val="114445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ja-JP"/>
              <a:t>Insert Footer On Master Slide (View/Master/Slide Master)</a:t>
            </a:r>
          </a:p>
        </p:txBody>
      </p:sp>
      <p:sp>
        <p:nvSpPr>
          <p:cNvPr id="5" name="Slide Number Placeholder 4"/>
          <p:cNvSpPr>
            <a:spLocks noGrp="1"/>
          </p:cNvSpPr>
          <p:nvPr>
            <p:ph type="sldNum" sz="quarter" idx="11"/>
          </p:nvPr>
        </p:nvSpPr>
        <p:spPr/>
        <p:txBody>
          <a:bodyPr/>
          <a:lstStyle>
            <a:lvl1pPr>
              <a:defRPr smtClean="0"/>
            </a:lvl1pPr>
          </a:lstStyle>
          <a:p>
            <a:pPr>
              <a:defRPr/>
            </a:pPr>
            <a:fld id="{7B33D0B1-6213-4430-B650-92E8B0CBA42D}" type="slidenum">
              <a:rPr lang="ja-JP" altLang="en-US"/>
              <a:pPr>
                <a:defRPr/>
              </a:pPr>
              <a:t>‹#›</a:t>
            </a:fld>
            <a:endParaRPr lang="en-US" altLang="ja-JP"/>
          </a:p>
        </p:txBody>
      </p:sp>
      <p:sp>
        <p:nvSpPr>
          <p:cNvPr id="6" name="Date Placeholder 5"/>
          <p:cNvSpPr>
            <a:spLocks noGrp="1"/>
          </p:cNvSpPr>
          <p:nvPr>
            <p:ph type="dt" sz="half" idx="12"/>
          </p:nvPr>
        </p:nvSpPr>
        <p:spPr/>
        <p:txBody>
          <a:bodyPr/>
          <a:lstStyle>
            <a:lvl1pPr>
              <a:defRPr/>
            </a:lvl1pPr>
          </a:lstStyle>
          <a:p>
            <a:r>
              <a:rPr lang="en-US" altLang="ja-JP"/>
              <a:t>Insert Date on Master (View/Master/Slide Master)</a:t>
            </a:r>
          </a:p>
        </p:txBody>
      </p:sp>
    </p:spTree>
    <p:extLst>
      <p:ext uri="{BB962C8B-B14F-4D97-AF65-F5344CB8AC3E}">
        <p14:creationId xmlns:p14="http://schemas.microsoft.com/office/powerpoint/2010/main" val="59749279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24000" y="14478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19700" y="14478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US" altLang="ja-JP"/>
              <a:t>Insert Footer On Master Slide (View/Master/Slide Master)</a:t>
            </a:r>
          </a:p>
        </p:txBody>
      </p:sp>
      <p:sp>
        <p:nvSpPr>
          <p:cNvPr id="6" name="Slide Number Placeholder 5"/>
          <p:cNvSpPr>
            <a:spLocks noGrp="1"/>
          </p:cNvSpPr>
          <p:nvPr>
            <p:ph type="sldNum" sz="quarter" idx="11"/>
          </p:nvPr>
        </p:nvSpPr>
        <p:spPr/>
        <p:txBody>
          <a:bodyPr/>
          <a:lstStyle>
            <a:lvl1pPr>
              <a:defRPr smtClean="0"/>
            </a:lvl1pPr>
          </a:lstStyle>
          <a:p>
            <a:pPr>
              <a:defRPr/>
            </a:pPr>
            <a:fld id="{B296AEC4-01CE-4F07-898D-EE2BD917A67A}" type="slidenum">
              <a:rPr lang="ja-JP" altLang="en-US"/>
              <a:pPr>
                <a:defRPr/>
              </a:pPr>
              <a:t>‹#›</a:t>
            </a:fld>
            <a:endParaRPr lang="en-US" altLang="ja-JP"/>
          </a:p>
        </p:txBody>
      </p:sp>
      <p:sp>
        <p:nvSpPr>
          <p:cNvPr id="7" name="Date Placeholder 6"/>
          <p:cNvSpPr>
            <a:spLocks noGrp="1"/>
          </p:cNvSpPr>
          <p:nvPr>
            <p:ph type="dt" sz="half" idx="12"/>
          </p:nvPr>
        </p:nvSpPr>
        <p:spPr/>
        <p:txBody>
          <a:bodyPr/>
          <a:lstStyle>
            <a:lvl1pPr>
              <a:defRPr/>
            </a:lvl1pPr>
          </a:lstStyle>
          <a:p>
            <a:r>
              <a:rPr lang="en-US" altLang="ja-JP"/>
              <a:t>Insert Date on Master (View/Master/Slide Master)</a:t>
            </a:r>
          </a:p>
        </p:txBody>
      </p:sp>
    </p:spTree>
    <p:extLst>
      <p:ext uri="{BB962C8B-B14F-4D97-AF65-F5344CB8AC3E}">
        <p14:creationId xmlns:p14="http://schemas.microsoft.com/office/powerpoint/2010/main" val="121830610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US" altLang="ja-JP"/>
              <a:t>Insert Footer On Master Slide (View/Master/Slide Master)</a:t>
            </a:r>
          </a:p>
        </p:txBody>
      </p:sp>
      <p:sp>
        <p:nvSpPr>
          <p:cNvPr id="8" name="Slide Number Placeholder 7"/>
          <p:cNvSpPr>
            <a:spLocks noGrp="1"/>
          </p:cNvSpPr>
          <p:nvPr>
            <p:ph type="sldNum" sz="quarter" idx="11"/>
          </p:nvPr>
        </p:nvSpPr>
        <p:spPr/>
        <p:txBody>
          <a:bodyPr/>
          <a:lstStyle>
            <a:lvl1pPr>
              <a:defRPr smtClean="0"/>
            </a:lvl1pPr>
          </a:lstStyle>
          <a:p>
            <a:pPr>
              <a:defRPr/>
            </a:pPr>
            <a:fld id="{A4B7079E-24F0-4FAB-BF3C-E30AB437045F}" type="slidenum">
              <a:rPr lang="ja-JP" altLang="en-US"/>
              <a:pPr>
                <a:defRPr/>
              </a:pPr>
              <a:t>‹#›</a:t>
            </a:fld>
            <a:endParaRPr lang="en-US" altLang="ja-JP"/>
          </a:p>
        </p:txBody>
      </p:sp>
      <p:sp>
        <p:nvSpPr>
          <p:cNvPr id="9" name="Date Placeholder 8"/>
          <p:cNvSpPr>
            <a:spLocks noGrp="1"/>
          </p:cNvSpPr>
          <p:nvPr>
            <p:ph type="dt" sz="half" idx="12"/>
          </p:nvPr>
        </p:nvSpPr>
        <p:spPr/>
        <p:txBody>
          <a:bodyPr/>
          <a:lstStyle>
            <a:lvl1pPr>
              <a:defRPr/>
            </a:lvl1pPr>
          </a:lstStyle>
          <a:p>
            <a:r>
              <a:rPr lang="en-US" altLang="ja-JP"/>
              <a:t>Insert Date on Master (View/Master/Slide Master)</a:t>
            </a:r>
          </a:p>
        </p:txBody>
      </p:sp>
    </p:spTree>
    <p:extLst>
      <p:ext uri="{BB962C8B-B14F-4D97-AF65-F5344CB8AC3E}">
        <p14:creationId xmlns:p14="http://schemas.microsoft.com/office/powerpoint/2010/main" val="55787135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US" altLang="ja-JP"/>
              <a:t>Insert Footer On Master Slide (View/Master/Slide Master)</a:t>
            </a:r>
          </a:p>
        </p:txBody>
      </p:sp>
      <p:sp>
        <p:nvSpPr>
          <p:cNvPr id="4" name="Slide Number Placeholder 3"/>
          <p:cNvSpPr>
            <a:spLocks noGrp="1"/>
          </p:cNvSpPr>
          <p:nvPr>
            <p:ph type="sldNum" sz="quarter" idx="11"/>
          </p:nvPr>
        </p:nvSpPr>
        <p:spPr/>
        <p:txBody>
          <a:bodyPr/>
          <a:lstStyle>
            <a:lvl1pPr>
              <a:defRPr smtClean="0"/>
            </a:lvl1pPr>
          </a:lstStyle>
          <a:p>
            <a:pPr>
              <a:defRPr/>
            </a:pPr>
            <a:fld id="{64305E23-B29B-4371-B313-4D0C7A12E4A1}" type="slidenum">
              <a:rPr lang="ja-JP" altLang="en-US"/>
              <a:pPr>
                <a:defRPr/>
              </a:pPr>
              <a:t>‹#›</a:t>
            </a:fld>
            <a:endParaRPr lang="en-US" altLang="ja-JP"/>
          </a:p>
        </p:txBody>
      </p:sp>
      <p:sp>
        <p:nvSpPr>
          <p:cNvPr id="5" name="Date Placeholder 4"/>
          <p:cNvSpPr>
            <a:spLocks noGrp="1"/>
          </p:cNvSpPr>
          <p:nvPr>
            <p:ph type="dt" sz="half" idx="12"/>
          </p:nvPr>
        </p:nvSpPr>
        <p:spPr/>
        <p:txBody>
          <a:bodyPr/>
          <a:lstStyle>
            <a:lvl1pPr>
              <a:defRPr/>
            </a:lvl1pPr>
          </a:lstStyle>
          <a:p>
            <a:r>
              <a:rPr lang="en-US" altLang="ja-JP"/>
              <a:t>Insert Date on Master (View/Master/Slide Master)</a:t>
            </a:r>
          </a:p>
        </p:txBody>
      </p:sp>
    </p:spTree>
    <p:extLst>
      <p:ext uri="{BB962C8B-B14F-4D97-AF65-F5344CB8AC3E}">
        <p14:creationId xmlns:p14="http://schemas.microsoft.com/office/powerpoint/2010/main" val="310104235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ja-JP"/>
              <a:t>Insert Footer On Master Slide (View/Master/Slide Master)</a:t>
            </a:r>
          </a:p>
        </p:txBody>
      </p:sp>
      <p:sp>
        <p:nvSpPr>
          <p:cNvPr id="3" name="Slide Number Placeholder 2"/>
          <p:cNvSpPr>
            <a:spLocks noGrp="1"/>
          </p:cNvSpPr>
          <p:nvPr>
            <p:ph type="sldNum" sz="quarter" idx="11"/>
          </p:nvPr>
        </p:nvSpPr>
        <p:spPr/>
        <p:txBody>
          <a:bodyPr/>
          <a:lstStyle>
            <a:lvl1pPr>
              <a:defRPr smtClean="0"/>
            </a:lvl1pPr>
          </a:lstStyle>
          <a:p>
            <a:pPr>
              <a:defRPr/>
            </a:pPr>
            <a:fld id="{C09469EB-592F-4B24-96B8-216CCB6AA999}" type="slidenum">
              <a:rPr lang="ja-JP" altLang="en-US"/>
              <a:pPr>
                <a:defRPr/>
              </a:pPr>
              <a:t>‹#›</a:t>
            </a:fld>
            <a:endParaRPr lang="en-US" altLang="ja-JP"/>
          </a:p>
        </p:txBody>
      </p:sp>
      <p:sp>
        <p:nvSpPr>
          <p:cNvPr id="4" name="Date Placeholder 3"/>
          <p:cNvSpPr>
            <a:spLocks noGrp="1"/>
          </p:cNvSpPr>
          <p:nvPr>
            <p:ph type="dt" sz="half" idx="12"/>
          </p:nvPr>
        </p:nvSpPr>
        <p:spPr/>
        <p:txBody>
          <a:bodyPr/>
          <a:lstStyle>
            <a:lvl1pPr>
              <a:defRPr/>
            </a:lvl1pPr>
          </a:lstStyle>
          <a:p>
            <a:r>
              <a:rPr lang="en-US" altLang="ja-JP"/>
              <a:t>Insert Date on Master (View/Master/Slide Master)</a:t>
            </a:r>
          </a:p>
        </p:txBody>
      </p:sp>
    </p:spTree>
    <p:extLst>
      <p:ext uri="{BB962C8B-B14F-4D97-AF65-F5344CB8AC3E}">
        <p14:creationId xmlns:p14="http://schemas.microsoft.com/office/powerpoint/2010/main" val="272431041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ja-JP"/>
              <a:t>Insert Footer On Master Slide (View/Master/Slide Master)</a:t>
            </a:r>
          </a:p>
        </p:txBody>
      </p:sp>
      <p:sp>
        <p:nvSpPr>
          <p:cNvPr id="6" name="Slide Number Placeholder 5"/>
          <p:cNvSpPr>
            <a:spLocks noGrp="1"/>
          </p:cNvSpPr>
          <p:nvPr>
            <p:ph type="sldNum" sz="quarter" idx="11"/>
          </p:nvPr>
        </p:nvSpPr>
        <p:spPr/>
        <p:txBody>
          <a:bodyPr/>
          <a:lstStyle>
            <a:lvl1pPr>
              <a:defRPr smtClean="0"/>
            </a:lvl1pPr>
          </a:lstStyle>
          <a:p>
            <a:pPr>
              <a:defRPr/>
            </a:pPr>
            <a:fld id="{CB520AA2-76F1-4A57-8274-915287667570}" type="slidenum">
              <a:rPr lang="ja-JP" altLang="en-US"/>
              <a:pPr>
                <a:defRPr/>
              </a:pPr>
              <a:t>‹#›</a:t>
            </a:fld>
            <a:endParaRPr lang="en-US" altLang="ja-JP"/>
          </a:p>
        </p:txBody>
      </p:sp>
      <p:sp>
        <p:nvSpPr>
          <p:cNvPr id="7" name="Date Placeholder 6"/>
          <p:cNvSpPr>
            <a:spLocks noGrp="1"/>
          </p:cNvSpPr>
          <p:nvPr>
            <p:ph type="dt" sz="half" idx="12"/>
          </p:nvPr>
        </p:nvSpPr>
        <p:spPr/>
        <p:txBody>
          <a:bodyPr/>
          <a:lstStyle>
            <a:lvl1pPr>
              <a:defRPr/>
            </a:lvl1pPr>
          </a:lstStyle>
          <a:p>
            <a:r>
              <a:rPr lang="en-US" altLang="ja-JP"/>
              <a:t>Insert Date on Master (View/Master/Slide Master)</a:t>
            </a:r>
          </a:p>
        </p:txBody>
      </p:sp>
    </p:spTree>
    <p:extLst>
      <p:ext uri="{BB962C8B-B14F-4D97-AF65-F5344CB8AC3E}">
        <p14:creationId xmlns:p14="http://schemas.microsoft.com/office/powerpoint/2010/main" val="272893209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ja-JP"/>
              <a:t>Insert Footer On Master Slide (View/Master/Slide Master)</a:t>
            </a:r>
          </a:p>
        </p:txBody>
      </p:sp>
      <p:sp>
        <p:nvSpPr>
          <p:cNvPr id="6" name="Slide Number Placeholder 5"/>
          <p:cNvSpPr>
            <a:spLocks noGrp="1"/>
          </p:cNvSpPr>
          <p:nvPr>
            <p:ph type="sldNum" sz="quarter" idx="11"/>
          </p:nvPr>
        </p:nvSpPr>
        <p:spPr/>
        <p:txBody>
          <a:bodyPr/>
          <a:lstStyle>
            <a:lvl1pPr>
              <a:defRPr smtClean="0"/>
            </a:lvl1pPr>
          </a:lstStyle>
          <a:p>
            <a:pPr>
              <a:defRPr/>
            </a:pPr>
            <a:fld id="{6CC857F7-63F1-41F9-98D1-7183A4C4D535}" type="slidenum">
              <a:rPr lang="ja-JP" altLang="en-US"/>
              <a:pPr>
                <a:defRPr/>
              </a:pPr>
              <a:t>‹#›</a:t>
            </a:fld>
            <a:endParaRPr lang="en-US" altLang="ja-JP"/>
          </a:p>
        </p:txBody>
      </p:sp>
      <p:sp>
        <p:nvSpPr>
          <p:cNvPr id="7" name="Date Placeholder 6"/>
          <p:cNvSpPr>
            <a:spLocks noGrp="1"/>
          </p:cNvSpPr>
          <p:nvPr>
            <p:ph type="dt" sz="half" idx="12"/>
          </p:nvPr>
        </p:nvSpPr>
        <p:spPr/>
        <p:txBody>
          <a:bodyPr/>
          <a:lstStyle>
            <a:lvl1pPr>
              <a:defRPr/>
            </a:lvl1pPr>
          </a:lstStyle>
          <a:p>
            <a:r>
              <a:rPr lang="en-US" altLang="ja-JP"/>
              <a:t>Insert Date on Master (View/Master/Slide Master)</a:t>
            </a:r>
          </a:p>
        </p:txBody>
      </p:sp>
    </p:spTree>
    <p:extLst>
      <p:ext uri="{BB962C8B-B14F-4D97-AF65-F5344CB8AC3E}">
        <p14:creationId xmlns:p14="http://schemas.microsoft.com/office/powerpoint/2010/main" val="381215968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4" name="Rectangle 12"/>
          <p:cNvSpPr>
            <a:spLocks noChangeArrowheads="1"/>
          </p:cNvSpPr>
          <p:nvPr/>
        </p:nvSpPr>
        <p:spPr bwMode="auto">
          <a:xfrm>
            <a:off x="0" y="152400"/>
            <a:ext cx="9144000" cy="990600"/>
          </a:xfrm>
          <a:prstGeom prst="rect">
            <a:avLst/>
          </a:prstGeom>
          <a:solidFill>
            <a:srgbClr val="6699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b="1"/>
          </a:p>
        </p:txBody>
      </p:sp>
      <p:sp>
        <p:nvSpPr>
          <p:cNvPr id="3074" name="Rectangle 2"/>
          <p:cNvSpPr>
            <a:spLocks noChangeArrowheads="1"/>
          </p:cNvSpPr>
          <p:nvPr/>
        </p:nvSpPr>
        <p:spPr bwMode="auto">
          <a:xfrm>
            <a:off x="152400" y="0"/>
            <a:ext cx="1066800" cy="6858000"/>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3075" name="Rectangle 3"/>
          <p:cNvSpPr>
            <a:spLocks noGrp="1" noChangeArrowheads="1"/>
          </p:cNvSpPr>
          <p:nvPr>
            <p:ph type="body" idx="1"/>
          </p:nvPr>
        </p:nvSpPr>
        <p:spPr bwMode="auto">
          <a:xfrm>
            <a:off x="1524000" y="1447800"/>
            <a:ext cx="7239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ja-JP"/>
          </a:p>
        </p:txBody>
      </p:sp>
      <p:sp>
        <p:nvSpPr>
          <p:cNvPr id="1029" name="Rectangle 5"/>
          <p:cNvSpPr>
            <a:spLocks noGrp="1" noChangeArrowheads="1"/>
          </p:cNvSpPr>
          <p:nvPr>
            <p:ph type="ftr" sz="quarter" idx="3"/>
          </p:nvPr>
        </p:nvSpPr>
        <p:spPr bwMode="auto">
          <a:xfrm>
            <a:off x="1600200" y="6248400"/>
            <a:ext cx="655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ＭＳ Ｐゴシック" pitchFamily="34" charset="-128"/>
              </a:defRPr>
            </a:lvl1pPr>
          </a:lstStyle>
          <a:p>
            <a:r>
              <a:rPr lang="en-US" altLang="ja-JP"/>
              <a:t>Insert Footer On Master Slide (View/Master/Slide Master)</a:t>
            </a:r>
          </a:p>
        </p:txBody>
      </p:sp>
      <p:sp>
        <p:nvSpPr>
          <p:cNvPr id="1030" name="Rectangle 6"/>
          <p:cNvSpPr>
            <a:spLocks noGrp="1" noChangeArrowheads="1"/>
          </p:cNvSpPr>
          <p:nvPr>
            <p:ph type="sldNum" sz="quarter" idx="4"/>
          </p:nvPr>
        </p:nvSpPr>
        <p:spPr bwMode="auto">
          <a:xfrm>
            <a:off x="8229600" y="62484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ea typeface="ＭＳ Ｐゴシック" pitchFamily="34" charset="-128"/>
              </a:defRPr>
            </a:lvl1pPr>
          </a:lstStyle>
          <a:p>
            <a:pPr>
              <a:defRPr/>
            </a:pPr>
            <a:fld id="{85664195-E68E-4D80-A15B-129CEB378C1F}" type="slidenum">
              <a:rPr lang="ja-JP" altLang="en-US"/>
              <a:pPr>
                <a:defRPr/>
              </a:pPr>
              <a:t>‹#›</a:t>
            </a:fld>
            <a:endParaRPr lang="en-US" altLang="ja-JP"/>
          </a:p>
        </p:txBody>
      </p:sp>
      <p:sp>
        <p:nvSpPr>
          <p:cNvPr id="1031" name="Rectangle 7"/>
          <p:cNvSpPr>
            <a:spLocks noChangeArrowheads="1"/>
          </p:cNvSpPr>
          <p:nvPr/>
        </p:nvSpPr>
        <p:spPr bwMode="auto">
          <a:xfrm>
            <a:off x="152400" y="0"/>
            <a:ext cx="1066800" cy="6858000"/>
          </a:xfrm>
          <a:prstGeom prst="rect">
            <a:avLst/>
          </a:prstGeom>
          <a:solidFill>
            <a:schemeClr val="hlink">
              <a:alpha val="50000"/>
            </a:schemeClr>
          </a:solidFill>
          <a:ln w="9525">
            <a:noFill/>
            <a:miter lim="800000"/>
            <a:headEnd/>
            <a:tailEnd/>
          </a:ln>
          <a:effectLst/>
        </p:spPr>
        <p:txBody>
          <a:bodyPr wrap="none" anchor="ctr"/>
          <a:lstStyle/>
          <a:p>
            <a:pPr algn="ctr">
              <a:defRPr/>
            </a:pPr>
            <a:endParaRPr lang="en-GB" sz="2400">
              <a:latin typeface="Times New Roman" pitchFamily="18" charset="0"/>
            </a:endParaRPr>
          </a:p>
        </p:txBody>
      </p:sp>
      <p:sp>
        <p:nvSpPr>
          <p:cNvPr id="1032" name="Rectangle 8"/>
          <p:cNvSpPr>
            <a:spLocks noChangeArrowheads="1"/>
          </p:cNvSpPr>
          <p:nvPr/>
        </p:nvSpPr>
        <p:spPr bwMode="auto">
          <a:xfrm>
            <a:off x="0" y="152400"/>
            <a:ext cx="9144000" cy="990600"/>
          </a:xfrm>
          <a:prstGeom prst="rect">
            <a:avLst/>
          </a:prstGeom>
          <a:solidFill>
            <a:srgbClr val="6699FF">
              <a:alpha val="50000"/>
            </a:srgbClr>
          </a:solidFill>
          <a:ln w="9525">
            <a:noFill/>
            <a:miter lim="800000"/>
            <a:headEnd/>
            <a:tailEnd/>
          </a:ln>
          <a:effectLst/>
        </p:spPr>
        <p:txBody>
          <a:bodyPr wrap="none" anchor="ctr"/>
          <a:lstStyle/>
          <a:p>
            <a:pPr>
              <a:defRPr/>
            </a:pPr>
            <a:endParaRPr lang="en-US" sz="2400">
              <a:latin typeface="Times New Roman" pitchFamily="18" charset="0"/>
            </a:endParaRPr>
          </a:p>
        </p:txBody>
      </p:sp>
      <p:sp>
        <p:nvSpPr>
          <p:cNvPr id="1026" name="Rectangle 2"/>
          <p:cNvSpPr>
            <a:spLocks noGrp="1" noChangeArrowheads="1"/>
          </p:cNvSpPr>
          <p:nvPr>
            <p:ph type="title"/>
          </p:nvPr>
        </p:nvSpPr>
        <p:spPr bwMode="auto">
          <a:xfrm>
            <a:off x="1219200" y="152400"/>
            <a:ext cx="77724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8" name="Rectangle 4"/>
          <p:cNvSpPr>
            <a:spLocks noGrp="1" noChangeArrowheads="1"/>
          </p:cNvSpPr>
          <p:nvPr>
            <p:ph type="dt" sz="half" idx="2"/>
          </p:nvPr>
        </p:nvSpPr>
        <p:spPr bwMode="auto">
          <a:xfrm>
            <a:off x="152400" y="63246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Narrow" pitchFamily="34" charset="0"/>
                <a:ea typeface="ＭＳ Ｐゴシック" pitchFamily="34" charset="-128"/>
              </a:defRPr>
            </a:lvl1pPr>
          </a:lstStyle>
          <a:p>
            <a:r>
              <a:rPr lang="en-US" altLang="ja-JP"/>
              <a:t>Insert Date on Master (View/Master/Slide Master)</a:t>
            </a:r>
          </a:p>
        </p:txBody>
      </p:sp>
      <p:sp>
        <p:nvSpPr>
          <p:cNvPr id="1033" name="Rectangle 9"/>
          <p:cNvSpPr>
            <a:spLocks noChangeArrowheads="1"/>
          </p:cNvSpPr>
          <p:nvPr/>
        </p:nvSpPr>
        <p:spPr bwMode="auto">
          <a:xfrm>
            <a:off x="152400" y="152400"/>
            <a:ext cx="1066800" cy="990600"/>
          </a:xfrm>
          <a:prstGeom prst="rect">
            <a:avLst/>
          </a:prstGeom>
          <a:solidFill>
            <a:schemeClr val="hlink"/>
          </a:solidFill>
          <a:ln w="9525">
            <a:noFill/>
            <a:miter lim="800000"/>
            <a:headEnd/>
            <a:tailEnd/>
          </a:ln>
          <a:effectLst/>
        </p:spPr>
        <p:txBody>
          <a:bodyPr wrap="none" anchor="ctr"/>
          <a:lstStyle/>
          <a:p>
            <a:pPr>
              <a:defRPr/>
            </a:pPr>
            <a:endParaRPr lang="en-US" sz="2400">
              <a:latin typeface="Times New Roman" pitchFamily="18" charset="0"/>
            </a:endParaRPr>
          </a:p>
        </p:txBody>
      </p:sp>
      <p:pic>
        <p:nvPicPr>
          <p:cNvPr id="3083" name="Picture 20" descr="iais_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152400"/>
            <a:ext cx="1066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13"/>
          <p:cNvSpPr>
            <a:spLocks noChangeArrowheads="1"/>
          </p:cNvSpPr>
          <p:nvPr/>
        </p:nvSpPr>
        <p:spPr bwMode="auto">
          <a:xfrm>
            <a:off x="152400" y="152400"/>
            <a:ext cx="1066800" cy="9906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086" name="Picture 14" descr="iais_log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152400"/>
            <a:ext cx="1066800" cy="10191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wipe dir="r"/>
  </p:transition>
  <p:hf hd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ü"/>
        <a:defRPr sz="22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20C179-9F06-40D0-93EA-8FF612BB075F}"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5394327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914400" rtl="0" eaLnBrk="1" latinLnBrk="0" hangingPunct="1">
        <a:spcBef>
          <a:spcPct val="0"/>
        </a:spcBef>
        <a:buNone/>
        <a:defRPr sz="30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C07779C-BB32-4E02-ACF3-8A1A78EB10B3}" type="slidenum">
              <a:rPr lang="en-GB" altLang="en-US">
                <a:latin typeface="Calibri" panose="020F0502020204030204" pitchFamily="34" charset="0"/>
                <a:cs typeface="Arial" panose="020B0604020202020204" pitchFamily="34" charset="0"/>
              </a:rPr>
              <a:pPr>
                <a:defRPr/>
              </a:pPr>
              <a:t>‹#›</a:t>
            </a:fld>
            <a:endParaRPr lang="en-GB"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57659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l" rtl="0" eaLnBrk="0" fontAlgn="base" hangingPunct="0">
        <a:spcBef>
          <a:spcPct val="0"/>
        </a:spcBef>
        <a:spcAft>
          <a:spcPct val="0"/>
        </a:spcAft>
        <a:defRPr sz="3000" kern="1200">
          <a:solidFill>
            <a:schemeClr val="tx1"/>
          </a:solidFill>
          <a:latin typeface="Arial" pitchFamily="34" charset="0"/>
          <a:ea typeface="+mj-ea"/>
          <a:cs typeface="+mj-cs"/>
        </a:defRPr>
      </a:lvl1pPr>
      <a:lvl2pPr algn="l" rtl="0" eaLnBrk="0" fontAlgn="base" hangingPunct="0">
        <a:spcBef>
          <a:spcPct val="0"/>
        </a:spcBef>
        <a:spcAft>
          <a:spcPct val="0"/>
        </a:spcAft>
        <a:defRPr sz="3000">
          <a:solidFill>
            <a:schemeClr val="tx1"/>
          </a:solidFill>
          <a:latin typeface="Arial" charset="0"/>
        </a:defRPr>
      </a:lvl2pPr>
      <a:lvl3pPr algn="l" rtl="0" eaLnBrk="0" fontAlgn="base" hangingPunct="0">
        <a:spcBef>
          <a:spcPct val="0"/>
        </a:spcBef>
        <a:spcAft>
          <a:spcPct val="0"/>
        </a:spcAft>
        <a:defRPr sz="3000">
          <a:solidFill>
            <a:schemeClr val="tx1"/>
          </a:solidFill>
          <a:latin typeface="Arial" charset="0"/>
        </a:defRPr>
      </a:lvl3pPr>
      <a:lvl4pPr algn="l" rtl="0" eaLnBrk="0" fontAlgn="base" hangingPunct="0">
        <a:spcBef>
          <a:spcPct val="0"/>
        </a:spcBef>
        <a:spcAft>
          <a:spcPct val="0"/>
        </a:spcAft>
        <a:defRPr sz="3000">
          <a:solidFill>
            <a:schemeClr val="tx1"/>
          </a:solidFill>
          <a:latin typeface="Arial" charset="0"/>
        </a:defRPr>
      </a:lvl4pPr>
      <a:lvl5pPr algn="l" rtl="0" eaLnBrk="0" fontAlgn="base" hangingPunct="0">
        <a:spcBef>
          <a:spcPct val="0"/>
        </a:spcBef>
        <a:spcAft>
          <a:spcPct val="0"/>
        </a:spcAft>
        <a:defRPr sz="3000">
          <a:solidFill>
            <a:schemeClr val="tx1"/>
          </a:solidFill>
          <a:latin typeface="Arial" charset="0"/>
        </a:defRPr>
      </a:lvl5pPr>
      <a:lvl6pPr marL="457200" algn="l" rtl="0" fontAlgn="base">
        <a:spcBef>
          <a:spcPct val="0"/>
        </a:spcBef>
        <a:spcAft>
          <a:spcPct val="0"/>
        </a:spcAft>
        <a:defRPr sz="3000">
          <a:solidFill>
            <a:schemeClr val="tx1"/>
          </a:solidFill>
          <a:latin typeface="Arial" charset="0"/>
        </a:defRPr>
      </a:lvl6pPr>
      <a:lvl7pPr marL="914400" algn="l" rtl="0" fontAlgn="base">
        <a:spcBef>
          <a:spcPct val="0"/>
        </a:spcBef>
        <a:spcAft>
          <a:spcPct val="0"/>
        </a:spcAft>
        <a:defRPr sz="3000">
          <a:solidFill>
            <a:schemeClr val="tx1"/>
          </a:solidFill>
          <a:latin typeface="Arial" charset="0"/>
        </a:defRPr>
      </a:lvl7pPr>
      <a:lvl8pPr marL="1371600" algn="l" rtl="0" fontAlgn="base">
        <a:spcBef>
          <a:spcPct val="0"/>
        </a:spcBef>
        <a:spcAft>
          <a:spcPct val="0"/>
        </a:spcAft>
        <a:defRPr sz="3000">
          <a:solidFill>
            <a:schemeClr val="tx1"/>
          </a:solidFill>
          <a:latin typeface="Arial" charset="0"/>
        </a:defRPr>
      </a:lvl8pPr>
      <a:lvl9pPr marL="1828800" algn="l" rtl="0" fontAlgn="base">
        <a:spcBef>
          <a:spcPct val="0"/>
        </a:spcBef>
        <a:spcAft>
          <a:spcPct val="0"/>
        </a:spcAft>
        <a:defRPr sz="30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1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555625" y="1628775"/>
            <a:ext cx="8104188" cy="1971675"/>
          </a:xfrm>
        </p:spPr>
        <p:txBody>
          <a:bodyPr>
            <a:normAutofit fontScale="90000"/>
          </a:bodyPr>
          <a:lstStyle/>
          <a:p>
            <a:pPr algn="ctr" eaLnBrk="1" hangingPunct="1">
              <a:defRPr/>
            </a:pPr>
            <a:r>
              <a:rPr lang="en-GB" altLang="en-US" dirty="0"/>
              <a:t/>
            </a:r>
            <a:br>
              <a:rPr lang="en-GB" altLang="en-US" dirty="0"/>
            </a:br>
            <a:r>
              <a:rPr lang="en-GB" b="1" dirty="0"/>
              <a:t>IAIS Major Projects Update</a:t>
            </a:r>
            <a:br>
              <a:rPr lang="en-GB" b="1" dirty="0"/>
            </a:br>
            <a:r>
              <a:rPr lang="en-GB" b="1" dirty="0"/>
              <a:t/>
            </a:r>
            <a:br>
              <a:rPr lang="en-GB" b="1" dirty="0"/>
            </a:br>
            <a:r>
              <a:rPr lang="en-GB" b="1" dirty="0"/>
              <a:t>Implementation Committee</a:t>
            </a:r>
            <a:endParaRPr lang="en-GB" altLang="en-US" dirty="0"/>
          </a:p>
        </p:txBody>
      </p:sp>
      <p:sp>
        <p:nvSpPr>
          <p:cNvPr id="3" name="Subtitle 2"/>
          <p:cNvSpPr>
            <a:spLocks noGrp="1"/>
          </p:cNvSpPr>
          <p:nvPr>
            <p:ph type="subTitle" idx="1"/>
          </p:nvPr>
        </p:nvSpPr>
        <p:spPr>
          <a:xfrm>
            <a:off x="555625" y="4077073"/>
            <a:ext cx="8096250" cy="1809378"/>
          </a:xfrm>
        </p:spPr>
        <p:txBody>
          <a:bodyPr rtlCol="0"/>
          <a:lstStyle/>
          <a:p>
            <a:pPr eaLnBrk="1" fontAlgn="auto" hangingPunct="1">
              <a:spcAft>
                <a:spcPts val="0"/>
              </a:spcAft>
              <a:defRPr/>
            </a:pPr>
            <a:r>
              <a:rPr lang="en-US" sz="1600" b="1" dirty="0" err="1"/>
              <a:t>Ekrem</a:t>
            </a:r>
            <a:r>
              <a:rPr lang="en-US" sz="1600" b="1" dirty="0"/>
              <a:t> </a:t>
            </a:r>
            <a:r>
              <a:rPr lang="en-US" sz="1600" b="1" dirty="0" err="1"/>
              <a:t>Sarper</a:t>
            </a:r>
            <a:endParaRPr lang="en-US" sz="1600" b="1" dirty="0"/>
          </a:p>
          <a:p>
            <a:pPr eaLnBrk="1" fontAlgn="auto" hangingPunct="1">
              <a:spcAft>
                <a:spcPts val="0"/>
              </a:spcAft>
              <a:defRPr/>
            </a:pPr>
            <a:r>
              <a:rPr lang="en-US" sz="1600" b="1" dirty="0"/>
              <a:t>Acting Chair of the Implementation Committee</a:t>
            </a:r>
          </a:p>
          <a:p>
            <a:pPr eaLnBrk="1" fontAlgn="auto" hangingPunct="1">
              <a:spcAft>
                <a:spcPts val="0"/>
              </a:spcAft>
              <a:defRPr/>
            </a:pPr>
            <a:endParaRPr lang="en-US" sz="1600" b="1" dirty="0"/>
          </a:p>
          <a:p>
            <a:pPr eaLnBrk="1" fontAlgn="auto" hangingPunct="1">
              <a:spcAft>
                <a:spcPts val="0"/>
              </a:spcAft>
              <a:defRPr/>
            </a:pPr>
            <a:r>
              <a:rPr lang="en-US" sz="1600" dirty="0"/>
              <a:t>Annual Conference, 2-3 November 2017, Kuala Lumpur</a:t>
            </a:r>
            <a:endParaRPr lang="en-GB" sz="1600" dirty="0"/>
          </a:p>
          <a:p>
            <a:pPr eaLnBrk="1" fontAlgn="auto" hangingPunct="1">
              <a:spcAft>
                <a:spcPts val="0"/>
              </a:spcAft>
              <a:defRPr/>
            </a:pPr>
            <a:endParaRPr lang="en-GB" dirty="0"/>
          </a:p>
        </p:txBody>
      </p:sp>
    </p:spTree>
    <p:extLst>
      <p:ext uri="{BB962C8B-B14F-4D97-AF65-F5344CB8AC3E}">
        <p14:creationId xmlns:p14="http://schemas.microsoft.com/office/powerpoint/2010/main" val="8611261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work of the IC</a:t>
            </a:r>
            <a:endParaRPr lang="en-GB" b="1" dirty="0"/>
          </a:p>
        </p:txBody>
      </p:sp>
      <p:sp>
        <p:nvSpPr>
          <p:cNvPr id="3" name="Content Placeholder 2"/>
          <p:cNvSpPr>
            <a:spLocks noGrp="1"/>
          </p:cNvSpPr>
          <p:nvPr>
            <p:ph idx="1"/>
          </p:nvPr>
        </p:nvSpPr>
        <p:spPr>
          <a:xfrm>
            <a:off x="457200" y="1052736"/>
            <a:ext cx="8229600" cy="5112568"/>
          </a:xfrm>
        </p:spPr>
        <p:txBody>
          <a:bodyPr>
            <a:normAutofit/>
          </a:bodyPr>
          <a:lstStyle/>
          <a:p>
            <a:pPr marL="0" indent="0">
              <a:buNone/>
            </a:pPr>
            <a:r>
              <a:rPr lang="en-US" sz="2400" b="1" dirty="0"/>
              <a:t>Strategic review of the Coordinated Implementation Framework launched in early 2017</a:t>
            </a:r>
          </a:p>
          <a:p>
            <a:pPr lvl="1">
              <a:buFont typeface="Arial" panose="020B0604020202020204" pitchFamily="34" charset="0"/>
              <a:buChar char="•"/>
            </a:pPr>
            <a:r>
              <a:rPr lang="en-US" sz="2200" dirty="0"/>
              <a:t>Small task force of ExCo &amp; IC members</a:t>
            </a:r>
            <a:endParaRPr lang="en-GB" sz="2200" dirty="0"/>
          </a:p>
          <a:p>
            <a:pPr marL="0" indent="0">
              <a:buNone/>
            </a:pPr>
            <a:endParaRPr lang="en-US" sz="2000" b="1" dirty="0"/>
          </a:p>
          <a:p>
            <a:pPr marL="0" indent="0">
              <a:buNone/>
            </a:pPr>
            <a:r>
              <a:rPr lang="en-US" sz="2400" b="1" dirty="0"/>
              <a:t>Focus on four pillars of implementation</a:t>
            </a:r>
          </a:p>
          <a:p>
            <a:pPr lvl="1">
              <a:spcBef>
                <a:spcPts val="1200"/>
              </a:spcBef>
              <a:buFont typeface="Arial" panose="020B0604020202020204" pitchFamily="34" charset="0"/>
              <a:buChar char="•"/>
            </a:pPr>
            <a:r>
              <a:rPr lang="en-GB" sz="2200" i="1" dirty="0"/>
              <a:t>Assessment and Implementation Monitoring</a:t>
            </a:r>
            <a:endParaRPr lang="en-US" sz="2200" i="1" dirty="0"/>
          </a:p>
          <a:p>
            <a:pPr lvl="1">
              <a:spcBef>
                <a:spcPts val="1200"/>
              </a:spcBef>
              <a:buFont typeface="Arial" panose="020B0604020202020204" pitchFamily="34" charset="0"/>
              <a:buChar char="•"/>
            </a:pPr>
            <a:r>
              <a:rPr lang="en-US" sz="2200" i="1" dirty="0"/>
              <a:t>Capacity Building </a:t>
            </a:r>
          </a:p>
          <a:p>
            <a:pPr lvl="1">
              <a:spcBef>
                <a:spcPts val="1200"/>
              </a:spcBef>
              <a:buFont typeface="Arial" panose="020B0604020202020204" pitchFamily="34" charset="0"/>
              <a:buChar char="•"/>
            </a:pPr>
            <a:r>
              <a:rPr lang="en-US" sz="2200" i="1" dirty="0"/>
              <a:t>Supervisory Cooperation </a:t>
            </a:r>
          </a:p>
          <a:p>
            <a:pPr lvl="1">
              <a:spcBef>
                <a:spcPts val="1200"/>
              </a:spcBef>
              <a:buFont typeface="Arial" panose="020B0604020202020204" pitchFamily="34" charset="0"/>
              <a:buChar char="•"/>
            </a:pPr>
            <a:r>
              <a:rPr lang="en-US" sz="2200" i="1" dirty="0"/>
              <a:t>Supervisory Practices</a:t>
            </a:r>
          </a:p>
          <a:p>
            <a:pPr>
              <a:buFont typeface="Arial" panose="020B0604020202020204" pitchFamily="34" charset="0"/>
              <a:buChar char="•"/>
            </a:pPr>
            <a:endParaRPr lang="en-GB" sz="2000" b="1" i="1"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2</a:t>
            </a:fld>
            <a:endParaRPr lang="en-GB">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733380"/>
            <a:ext cx="3918402" cy="243192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16713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i="1" dirty="0"/>
              <a:t>Assessment and Implementation Monitoring</a:t>
            </a:r>
          </a:p>
        </p:txBody>
      </p:sp>
      <p:sp>
        <p:nvSpPr>
          <p:cNvPr id="3" name="Content Placeholder 2"/>
          <p:cNvSpPr>
            <a:spLocks noGrp="1"/>
          </p:cNvSpPr>
          <p:nvPr>
            <p:ph idx="1"/>
          </p:nvPr>
        </p:nvSpPr>
        <p:spPr>
          <a:xfrm>
            <a:off x="457200" y="980728"/>
            <a:ext cx="8229600" cy="5174367"/>
          </a:xfrm>
        </p:spPr>
        <p:txBody>
          <a:bodyPr>
            <a:normAutofit lnSpcReduction="10000"/>
          </a:bodyPr>
          <a:lstStyle/>
          <a:p>
            <a:pPr lvl="0">
              <a:buFont typeface="Arial" panose="020B0604020202020204" pitchFamily="34" charset="0"/>
              <a:buChar char="•"/>
            </a:pPr>
            <a:r>
              <a:rPr lang="en-GB" dirty="0"/>
              <a:t>Assessments are at the core of the IAIS’ implementation programme. </a:t>
            </a:r>
            <a:endParaRPr lang="en-US" dirty="0"/>
          </a:p>
          <a:p>
            <a:pPr>
              <a:spcBef>
                <a:spcPts val="1000"/>
              </a:spcBef>
              <a:buFont typeface="Arial" panose="020B0604020202020204" pitchFamily="34" charset="0"/>
              <a:buChar char="•"/>
            </a:pPr>
            <a:r>
              <a:rPr lang="en-US" dirty="0" err="1"/>
              <a:t>Finalised</a:t>
            </a:r>
            <a:r>
              <a:rPr lang="en-US" dirty="0"/>
              <a:t> two </a:t>
            </a:r>
            <a:r>
              <a:rPr lang="en-US" dirty="0">
                <a:solidFill>
                  <a:srgbClr val="0070C0"/>
                </a:solidFill>
              </a:rPr>
              <a:t>Self-assessment and Peer Review (SAPR) </a:t>
            </a:r>
            <a:r>
              <a:rPr lang="en-US" dirty="0"/>
              <a:t>on</a:t>
            </a:r>
          </a:p>
          <a:p>
            <a:pPr lvl="1">
              <a:buFont typeface="Wingdings" panose="05000000000000000000" pitchFamily="2" charset="2"/>
              <a:buChar char="ü"/>
            </a:pPr>
            <a:r>
              <a:rPr lang="en-US" sz="1800" i="1" dirty="0"/>
              <a:t>Market Conduct (ICPs 18 and 19);</a:t>
            </a:r>
            <a:r>
              <a:rPr lang="en-US" sz="1800" dirty="0"/>
              <a:t> and </a:t>
            </a:r>
          </a:p>
          <a:p>
            <a:pPr lvl="1">
              <a:buFont typeface="Wingdings" panose="05000000000000000000" pitchFamily="2" charset="2"/>
              <a:buChar char="ü"/>
            </a:pPr>
            <a:r>
              <a:rPr lang="en-GB" sz="1800" i="1" dirty="0"/>
              <a:t>Reinsurance and Macroprudential Surveillance (ICPs 13 and 24)</a:t>
            </a:r>
            <a:endParaRPr lang="en-US" sz="1800" dirty="0"/>
          </a:p>
          <a:p>
            <a:pPr>
              <a:spcBef>
                <a:spcPts val="1000"/>
              </a:spcBef>
              <a:buFont typeface="Arial" panose="020B0604020202020204" pitchFamily="34" charset="0"/>
              <a:buChar char="•"/>
            </a:pPr>
            <a:r>
              <a:rPr lang="en-US" dirty="0"/>
              <a:t>Launched a </a:t>
            </a:r>
            <a:r>
              <a:rPr lang="en-US" dirty="0">
                <a:solidFill>
                  <a:srgbClr val="0070C0"/>
                </a:solidFill>
              </a:rPr>
              <a:t>review on </a:t>
            </a:r>
            <a:r>
              <a:rPr lang="en-GB" dirty="0">
                <a:solidFill>
                  <a:srgbClr val="0070C0"/>
                </a:solidFill>
              </a:rPr>
              <a:t>implementation of policy measures for G-SIIs</a:t>
            </a:r>
          </a:p>
          <a:p>
            <a:pPr>
              <a:spcBef>
                <a:spcPts val="1000"/>
              </a:spcBef>
              <a:buFont typeface="Arial" panose="020B0604020202020204" pitchFamily="34" charset="0"/>
              <a:buChar char="•"/>
            </a:pPr>
            <a:r>
              <a:rPr lang="en-US" dirty="0"/>
              <a:t>Strengthening the </a:t>
            </a:r>
            <a:r>
              <a:rPr lang="en-US" dirty="0">
                <a:solidFill>
                  <a:srgbClr val="0070C0"/>
                </a:solidFill>
              </a:rPr>
              <a:t>IAIS Assessment </a:t>
            </a:r>
            <a:r>
              <a:rPr lang="en-US" dirty="0" err="1">
                <a:solidFill>
                  <a:srgbClr val="0070C0"/>
                </a:solidFill>
              </a:rPr>
              <a:t>Programme</a:t>
            </a:r>
            <a:r>
              <a:rPr lang="en-US" dirty="0"/>
              <a:t> going forward:</a:t>
            </a:r>
          </a:p>
          <a:p>
            <a:pPr marL="457200" lvl="1" indent="0">
              <a:buNone/>
            </a:pPr>
            <a:r>
              <a:rPr lang="en-US" sz="1800" i="1" dirty="0"/>
              <a:t>enhanced Peer Review Process, Member Review Process, and self-assessment tools</a:t>
            </a:r>
          </a:p>
          <a:p>
            <a:pPr marL="0" indent="0">
              <a:spcBef>
                <a:spcPts val="0"/>
              </a:spcBef>
              <a:buNone/>
            </a:pPr>
            <a:endParaRPr lang="en-US" sz="2000" dirty="0">
              <a:solidFill>
                <a:srgbClr val="FF0000"/>
              </a:solidFill>
            </a:endParaRPr>
          </a:p>
          <a:p>
            <a:pPr marL="0" indent="0">
              <a:spcBef>
                <a:spcPts val="0"/>
              </a:spcBef>
              <a:buNone/>
            </a:pPr>
            <a:r>
              <a:rPr lang="en-US" sz="1900" b="1" i="1" dirty="0"/>
              <a:t>KEY ACHIEVEMENTS:</a:t>
            </a:r>
          </a:p>
          <a:p>
            <a:pPr marL="0" indent="0">
              <a:buNone/>
            </a:pPr>
            <a:r>
              <a:rPr lang="en-US" sz="1900" dirty="0"/>
              <a:t>Finished the first cycle of SAPR (2011 – 2017)</a:t>
            </a:r>
          </a:p>
          <a:p>
            <a:pPr>
              <a:spcBef>
                <a:spcPts val="600"/>
              </a:spcBef>
              <a:buFont typeface="Arial" panose="020B0604020202020204" pitchFamily="34" charset="0"/>
              <a:buChar char="•"/>
            </a:pPr>
            <a:r>
              <a:rPr lang="en-GB" sz="1900" dirty="0"/>
              <a:t>Nearly </a:t>
            </a:r>
            <a:r>
              <a:rPr lang="en-GB" sz="1900" b="1" dirty="0"/>
              <a:t>130 jurisdictions have participated</a:t>
            </a:r>
          </a:p>
          <a:p>
            <a:pPr>
              <a:spcBef>
                <a:spcPts val="600"/>
              </a:spcBef>
              <a:buFont typeface="Arial" panose="020B0604020202020204" pitchFamily="34" charset="0"/>
              <a:buChar char="•"/>
            </a:pPr>
            <a:r>
              <a:rPr lang="en-GB" sz="1900" dirty="0"/>
              <a:t>Over </a:t>
            </a:r>
            <a:r>
              <a:rPr lang="en-GB" sz="1900" b="1" dirty="0"/>
              <a:t>190 Standards in ICPs </a:t>
            </a:r>
            <a:r>
              <a:rPr lang="en-GB" sz="1900" dirty="0"/>
              <a:t>have been assessed</a:t>
            </a:r>
          </a:p>
          <a:p>
            <a:pPr>
              <a:spcBef>
                <a:spcPts val="600"/>
              </a:spcBef>
              <a:spcAft>
                <a:spcPts val="600"/>
              </a:spcAft>
              <a:buFont typeface="Arial" panose="020B0604020202020204" pitchFamily="34" charset="0"/>
              <a:buChar char="•"/>
            </a:pPr>
            <a:r>
              <a:rPr lang="en-GB" sz="1900" b="1" dirty="0"/>
              <a:t>Average of 70 jurisdictions </a:t>
            </a:r>
            <a:r>
              <a:rPr lang="en-GB" sz="1900" dirty="0"/>
              <a:t>participate in each assessment, representing all IAIS regions and economic / insurance market development. </a:t>
            </a:r>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3</a:t>
            </a:fld>
            <a:endParaRPr lang="en-GB">
              <a:solidFill>
                <a:prstClr val="black">
                  <a:tint val="75000"/>
                </a:prstClr>
              </a:solidFill>
            </a:endParaRPr>
          </a:p>
        </p:txBody>
      </p:sp>
    </p:spTree>
    <p:extLst>
      <p:ext uri="{BB962C8B-B14F-4D97-AF65-F5344CB8AC3E}">
        <p14:creationId xmlns:p14="http://schemas.microsoft.com/office/powerpoint/2010/main" val="128194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i="1" dirty="0"/>
              <a:t>Assessment and Implementation Monitoring</a:t>
            </a:r>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4</a:t>
            </a:fld>
            <a:endParaRPr lang="en-GB">
              <a:solidFill>
                <a:prstClr val="black">
                  <a:tint val="75000"/>
                </a:prstClr>
              </a:solidFill>
            </a:endParaRPr>
          </a:p>
        </p:txBody>
      </p:sp>
      <p:pic>
        <p:nvPicPr>
          <p:cNvPr id="7" name="Picture 6"/>
          <p:cNvPicPr>
            <a:picLocks noChangeAspect="1"/>
          </p:cNvPicPr>
          <p:nvPr/>
        </p:nvPicPr>
        <p:blipFill>
          <a:blip r:embed="rId3"/>
          <a:stretch>
            <a:fillRect/>
          </a:stretch>
        </p:blipFill>
        <p:spPr>
          <a:xfrm>
            <a:off x="647700" y="948058"/>
            <a:ext cx="7678216" cy="4636782"/>
          </a:xfrm>
          <a:prstGeom prst="rect">
            <a:avLst/>
          </a:prstGeom>
        </p:spPr>
      </p:pic>
      <p:sp>
        <p:nvSpPr>
          <p:cNvPr id="8" name="TextBox 7"/>
          <p:cNvSpPr txBox="1"/>
          <p:nvPr/>
        </p:nvSpPr>
        <p:spPr>
          <a:xfrm>
            <a:off x="465223" y="5696186"/>
            <a:ext cx="8291264" cy="523220"/>
          </a:xfrm>
          <a:prstGeom prst="rect">
            <a:avLst/>
          </a:prstGeom>
          <a:noFill/>
        </p:spPr>
        <p:txBody>
          <a:bodyPr wrap="square" rtlCol="0">
            <a:spAutoFit/>
          </a:bodyPr>
          <a:lstStyle/>
          <a:p>
            <a:r>
              <a:rPr lang="en-US" sz="1400" dirty="0" smtClean="0"/>
              <a:t>Color code: </a:t>
            </a:r>
            <a:r>
              <a:rPr lang="en-US" sz="1400" b="1" dirty="0" smtClean="0">
                <a:solidFill>
                  <a:schemeClr val="accent3">
                    <a:lumMod val="75000"/>
                  </a:schemeClr>
                </a:solidFill>
              </a:rPr>
              <a:t>        </a:t>
            </a:r>
            <a:r>
              <a:rPr lang="en-US" sz="1400" b="1" dirty="0" smtClean="0">
                <a:solidFill>
                  <a:srgbClr val="FFC000"/>
                </a:solidFill>
              </a:rPr>
              <a:t> </a:t>
            </a:r>
            <a:r>
              <a:rPr lang="en-US" sz="1400" dirty="0"/>
              <a:t>Mostly </a:t>
            </a:r>
            <a:r>
              <a:rPr lang="en-US" sz="1400" dirty="0" smtClean="0"/>
              <a:t>complied;           only minor shortcomings exist;          requires improvement</a:t>
            </a:r>
            <a:r>
              <a:rPr lang="en-US" sz="1400" b="1" dirty="0" smtClean="0">
                <a:solidFill>
                  <a:srgbClr val="FFC000"/>
                </a:solidFill>
              </a:rPr>
              <a:t> </a:t>
            </a:r>
          </a:p>
          <a:p>
            <a:endParaRPr lang="en-GB" sz="1400" dirty="0"/>
          </a:p>
        </p:txBody>
      </p:sp>
      <p:sp>
        <p:nvSpPr>
          <p:cNvPr id="3" name="Rectangle 2"/>
          <p:cNvSpPr/>
          <p:nvPr/>
        </p:nvSpPr>
        <p:spPr>
          <a:xfrm>
            <a:off x="1475656" y="5797253"/>
            <a:ext cx="432048" cy="12305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Rectangle 9"/>
          <p:cNvSpPr/>
          <p:nvPr/>
        </p:nvSpPr>
        <p:spPr>
          <a:xfrm>
            <a:off x="3347864" y="5799773"/>
            <a:ext cx="432048" cy="123053"/>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Rectangle 10"/>
          <p:cNvSpPr/>
          <p:nvPr/>
        </p:nvSpPr>
        <p:spPr>
          <a:xfrm>
            <a:off x="6230505" y="5797252"/>
            <a:ext cx="432048" cy="123053"/>
          </a:xfrm>
          <a:prstGeom prst="rect">
            <a:avLst/>
          </a:prstGeom>
          <a:solidFill>
            <a:srgbClr val="FF7C8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66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i="1" dirty="0"/>
              <a:t>Capacity Building</a:t>
            </a:r>
            <a:endParaRPr lang="en-GB" b="1" i="1" dirty="0"/>
          </a:p>
        </p:txBody>
      </p:sp>
      <p:sp>
        <p:nvSpPr>
          <p:cNvPr id="3" name="Content Placeholder 2"/>
          <p:cNvSpPr>
            <a:spLocks noGrp="1"/>
          </p:cNvSpPr>
          <p:nvPr>
            <p:ph idx="1"/>
          </p:nvPr>
        </p:nvSpPr>
        <p:spPr>
          <a:xfrm>
            <a:off x="457200" y="1124744"/>
            <a:ext cx="8229600" cy="5030351"/>
          </a:xfrm>
        </p:spPr>
        <p:txBody>
          <a:bodyPr>
            <a:normAutofit/>
          </a:bodyPr>
          <a:lstStyle/>
          <a:p>
            <a:pPr marL="0" indent="0">
              <a:spcBef>
                <a:spcPts val="1800"/>
              </a:spcBef>
              <a:buNone/>
            </a:pPr>
            <a:endParaRPr lang="en-US" sz="2400" b="1" i="1" u="sng" dirty="0"/>
          </a:p>
          <a:p>
            <a:pPr marL="285750" indent="-285750">
              <a:spcBef>
                <a:spcPts val="1800"/>
              </a:spcBef>
              <a:buClr>
                <a:schemeClr val="tx1"/>
              </a:buClr>
              <a:buFont typeface="Arial" panose="020B0604020202020204" pitchFamily="34" charset="0"/>
              <a:buChar char="•"/>
            </a:pPr>
            <a:r>
              <a:rPr lang="en-US" dirty="0">
                <a:solidFill>
                  <a:srgbClr val="0070C0"/>
                </a:solidFill>
              </a:rPr>
              <a:t>FIRST ONE </a:t>
            </a:r>
            <a:r>
              <a:rPr lang="en-US" dirty="0" err="1">
                <a:solidFill>
                  <a:srgbClr val="0070C0"/>
                </a:solidFill>
              </a:rPr>
              <a:t>Programme</a:t>
            </a:r>
            <a:r>
              <a:rPr lang="en-US" dirty="0">
                <a:solidFill>
                  <a:srgbClr val="0070C0"/>
                </a:solidFill>
              </a:rPr>
              <a:t> </a:t>
            </a:r>
            <a:r>
              <a:rPr lang="en-US" i="1" dirty="0"/>
              <a:t>(joint with FSI): </a:t>
            </a:r>
            <a:r>
              <a:rPr lang="en-US" dirty="0"/>
              <a:t>200+ participants </a:t>
            </a:r>
          </a:p>
          <a:p>
            <a:pPr marL="285750" indent="-285750">
              <a:spcBef>
                <a:spcPts val="1800"/>
              </a:spcBef>
              <a:buClr>
                <a:schemeClr val="tx1"/>
              </a:buClr>
              <a:buFont typeface="Arial" panose="020B0604020202020204" pitchFamily="34" charset="0"/>
              <a:buChar char="•"/>
            </a:pPr>
            <a:r>
              <a:rPr lang="en-US" dirty="0">
                <a:solidFill>
                  <a:srgbClr val="0070C0"/>
                </a:solidFill>
              </a:rPr>
              <a:t>Capacity Building Survey </a:t>
            </a:r>
            <a:r>
              <a:rPr lang="en-US" i="1" dirty="0"/>
              <a:t>(joint with A2ii): </a:t>
            </a:r>
            <a:r>
              <a:rPr lang="en-US" dirty="0"/>
              <a:t>Identified challenges and needs for developing insurance supervisors </a:t>
            </a:r>
          </a:p>
          <a:p>
            <a:pPr marL="285750" indent="-285750">
              <a:spcBef>
                <a:spcPts val="1800"/>
              </a:spcBef>
              <a:buClr>
                <a:schemeClr val="tx1"/>
              </a:buClr>
              <a:buFont typeface="Arial" panose="020B0604020202020204" pitchFamily="34" charset="0"/>
              <a:buChar char="•"/>
            </a:pPr>
            <a:r>
              <a:rPr lang="en-US" dirty="0">
                <a:solidFill>
                  <a:srgbClr val="0070C0"/>
                </a:solidFill>
              </a:rPr>
              <a:t>Core Curriculum Refresh Project</a:t>
            </a:r>
            <a:r>
              <a:rPr lang="en-US" dirty="0"/>
              <a:t>: Supported by nearly 80 volunteers</a:t>
            </a:r>
            <a:endParaRPr lang="en-US" dirty="0">
              <a:solidFill>
                <a:srgbClr val="0070C0"/>
              </a:solidFill>
            </a:endParaRPr>
          </a:p>
          <a:p>
            <a:pPr marL="285750" indent="-285750">
              <a:spcBef>
                <a:spcPts val="1800"/>
              </a:spcBef>
              <a:buClr>
                <a:schemeClr val="tx1"/>
              </a:buClr>
              <a:buFont typeface="Arial" panose="020B0604020202020204" pitchFamily="34" charset="0"/>
              <a:buChar char="•"/>
            </a:pPr>
            <a:r>
              <a:rPr lang="en-US" dirty="0">
                <a:solidFill>
                  <a:srgbClr val="0070C0"/>
                </a:solidFill>
              </a:rPr>
              <a:t>Regional Seminars</a:t>
            </a:r>
            <a:r>
              <a:rPr lang="en-US" dirty="0"/>
              <a:t>:</a:t>
            </a:r>
            <a:r>
              <a:rPr lang="en-US" dirty="0">
                <a:solidFill>
                  <a:srgbClr val="0070C0"/>
                </a:solidFill>
              </a:rPr>
              <a:t> </a:t>
            </a:r>
            <a:r>
              <a:rPr lang="en-US" dirty="0"/>
              <a:t>9 supported </a:t>
            </a:r>
            <a:endParaRPr lang="en-US" dirty="0">
              <a:solidFill>
                <a:srgbClr val="0070C0"/>
              </a:solidFill>
            </a:endParaRPr>
          </a:p>
          <a:p>
            <a:pPr marL="285750" indent="-285750">
              <a:spcBef>
                <a:spcPts val="1800"/>
              </a:spcBef>
              <a:buClr>
                <a:schemeClr val="tx1"/>
              </a:buClr>
              <a:buFont typeface="Arial" panose="020B0604020202020204" pitchFamily="34" charset="0"/>
              <a:buChar char="•"/>
            </a:pPr>
            <a:r>
              <a:rPr lang="en-US" dirty="0">
                <a:solidFill>
                  <a:srgbClr val="0070C0"/>
                </a:solidFill>
              </a:rPr>
              <a:t>Supervisory Capacity Building in Actuarial Services </a:t>
            </a:r>
            <a:r>
              <a:rPr lang="en-US" dirty="0" err="1">
                <a:solidFill>
                  <a:srgbClr val="0070C0"/>
                </a:solidFill>
              </a:rPr>
              <a:t>Programme</a:t>
            </a:r>
            <a:r>
              <a:rPr lang="en-US" dirty="0">
                <a:solidFill>
                  <a:srgbClr val="0070C0"/>
                </a:solidFill>
              </a:rPr>
              <a:t>                </a:t>
            </a:r>
            <a:r>
              <a:rPr lang="en-US" i="1" dirty="0"/>
              <a:t>(joint with ADB, AFIR, CAA, CIRC, IAA)</a:t>
            </a:r>
            <a:r>
              <a:rPr lang="en-US" dirty="0"/>
              <a:t>: Held in Asia, the largest training </a:t>
            </a:r>
            <a:r>
              <a:rPr lang="en-US" dirty="0" err="1"/>
              <a:t>programme</a:t>
            </a:r>
            <a:r>
              <a:rPr lang="en-US" dirty="0"/>
              <a:t> of three year’s </a:t>
            </a:r>
            <a:r>
              <a:rPr lang="en-GB" dirty="0"/>
              <a:t>ADB Technical Assistance Programme</a:t>
            </a:r>
            <a:endParaRPr lang="en-US"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5</a:t>
            </a:fld>
            <a:endParaRPr lang="en-GB">
              <a:solidFill>
                <a:prstClr val="black">
                  <a:tint val="75000"/>
                </a:prstClr>
              </a:solidFill>
            </a:endParaRPr>
          </a:p>
        </p:txBody>
      </p:sp>
    </p:spTree>
    <p:extLst>
      <p:ext uri="{BB962C8B-B14F-4D97-AF65-F5344CB8AC3E}">
        <p14:creationId xmlns:p14="http://schemas.microsoft.com/office/powerpoint/2010/main" val="1986458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Supervisory Practices</a:t>
            </a:r>
            <a:endParaRPr lang="en-GB" b="1" i="1" dirty="0"/>
          </a:p>
        </p:txBody>
      </p:sp>
      <p:sp>
        <p:nvSpPr>
          <p:cNvPr id="3" name="Content Placeholder 2"/>
          <p:cNvSpPr>
            <a:spLocks noGrp="1"/>
          </p:cNvSpPr>
          <p:nvPr>
            <p:ph idx="1"/>
          </p:nvPr>
        </p:nvSpPr>
        <p:spPr>
          <a:xfrm>
            <a:off x="457200" y="980728"/>
            <a:ext cx="8229600" cy="5145435"/>
          </a:xfrm>
        </p:spPr>
        <p:txBody>
          <a:bodyPr>
            <a:normAutofit/>
          </a:bodyPr>
          <a:lstStyle/>
          <a:p>
            <a:pPr>
              <a:buFont typeface="Arial" panose="020B0604020202020204" pitchFamily="34" charset="0"/>
              <a:buChar char="•"/>
            </a:pPr>
            <a:endParaRPr lang="en-GB" dirty="0"/>
          </a:p>
          <a:p>
            <a:pPr>
              <a:buFont typeface="Arial" panose="020B0604020202020204" pitchFamily="34" charset="0"/>
              <a:buChar char="•"/>
            </a:pPr>
            <a:r>
              <a:rPr lang="en-GB" dirty="0"/>
              <a:t>Development of </a:t>
            </a:r>
            <a:r>
              <a:rPr lang="en-GB" dirty="0">
                <a:solidFill>
                  <a:srgbClr val="0070C0"/>
                </a:solidFill>
              </a:rPr>
              <a:t>Application and Issues Papers</a:t>
            </a:r>
            <a:r>
              <a:rPr lang="en-GB" dirty="0"/>
              <a:t> </a:t>
            </a:r>
          </a:p>
          <a:p>
            <a:pPr lvl="1">
              <a:buFont typeface="Arial" panose="020B0604020202020204" pitchFamily="34" charset="0"/>
              <a:buChar char="‒"/>
            </a:pPr>
            <a:r>
              <a:rPr lang="en-US" sz="1500" i="1" dirty="0"/>
              <a:t>Application Paper on </a:t>
            </a:r>
            <a:r>
              <a:rPr lang="en-GB" sz="1500" i="1" dirty="0" err="1"/>
              <a:t>Mutuals</a:t>
            </a:r>
            <a:r>
              <a:rPr lang="en-GB" sz="1500" i="1" dirty="0"/>
              <a:t>, Cooperatives and Community-based Organisations </a:t>
            </a:r>
          </a:p>
          <a:p>
            <a:pPr lvl="1">
              <a:buFont typeface="Arial" panose="020B0604020202020204" pitchFamily="34" charset="0"/>
              <a:buChar char="‒"/>
            </a:pPr>
            <a:r>
              <a:rPr lang="en-US" sz="1500" i="1" dirty="0"/>
              <a:t>Application Paper on Product Oversight Inclusive Insurance</a:t>
            </a:r>
          </a:p>
          <a:p>
            <a:pPr lvl="1">
              <a:buFont typeface="Arial" panose="020B0604020202020204" pitchFamily="34" charset="0"/>
              <a:buChar char="‒"/>
            </a:pPr>
            <a:r>
              <a:rPr lang="en-US" sz="1500" i="1" dirty="0"/>
              <a:t>Application Paper on Use of Digital Technology in Inclusive Insurance</a:t>
            </a:r>
          </a:p>
          <a:p>
            <a:pPr lvl="1">
              <a:buFont typeface="Arial" panose="020B0604020202020204" pitchFamily="34" charset="0"/>
              <a:buChar char="‒"/>
            </a:pPr>
            <a:r>
              <a:rPr lang="en-US" sz="1500" i="1" dirty="0"/>
              <a:t>Issues Paper on Index-based Insurance</a:t>
            </a:r>
            <a:endParaRPr lang="en-GB" sz="1500" i="1" dirty="0"/>
          </a:p>
          <a:p>
            <a:pPr>
              <a:spcBef>
                <a:spcPts val="800"/>
              </a:spcBef>
              <a:buFont typeface="Arial" panose="020B0604020202020204" pitchFamily="34" charset="0"/>
              <a:buChar char="•"/>
            </a:pPr>
            <a:r>
              <a:rPr lang="en-US" dirty="0"/>
              <a:t>Proportionality in </a:t>
            </a:r>
            <a:r>
              <a:rPr lang="en-US" dirty="0">
                <a:solidFill>
                  <a:srgbClr val="0070C0"/>
                </a:solidFill>
              </a:rPr>
              <a:t>Practice Case Studies </a:t>
            </a:r>
          </a:p>
          <a:p>
            <a:pPr>
              <a:spcBef>
                <a:spcPts val="800"/>
              </a:spcBef>
              <a:buClr>
                <a:schemeClr val="tx1"/>
              </a:buClr>
              <a:buFont typeface="Arial" panose="020B0604020202020204" pitchFamily="34" charset="0"/>
              <a:buChar char="•"/>
            </a:pPr>
            <a:r>
              <a:rPr lang="en-US" dirty="0">
                <a:solidFill>
                  <a:srgbClr val="0070C0"/>
                </a:solidFill>
              </a:rPr>
              <a:t>A2ii/IAIS Consultation Calls</a:t>
            </a:r>
            <a:r>
              <a:rPr lang="en-US" dirty="0"/>
              <a:t>:</a:t>
            </a:r>
            <a:r>
              <a:rPr lang="en-US" dirty="0">
                <a:solidFill>
                  <a:srgbClr val="0070C0"/>
                </a:solidFill>
              </a:rPr>
              <a:t> </a:t>
            </a:r>
            <a:r>
              <a:rPr lang="en-US" dirty="0"/>
              <a:t>Participants from 60+ jurisdictions joined </a:t>
            </a:r>
          </a:p>
          <a:p>
            <a:pPr>
              <a:spcBef>
                <a:spcPts val="800"/>
              </a:spcBef>
              <a:buClr>
                <a:schemeClr val="tx1"/>
              </a:buClr>
              <a:buFont typeface="Arial" panose="020B0604020202020204" pitchFamily="34" charset="0"/>
              <a:buChar char="•"/>
            </a:pPr>
            <a:r>
              <a:rPr lang="en-US" dirty="0">
                <a:solidFill>
                  <a:srgbClr val="0070C0"/>
                </a:solidFill>
              </a:rPr>
              <a:t>A2ii/IAIS/MIN Consultative Forums</a:t>
            </a:r>
            <a:r>
              <a:rPr lang="en-US" dirty="0"/>
              <a:t>:</a:t>
            </a:r>
            <a:r>
              <a:rPr lang="en-US" dirty="0">
                <a:solidFill>
                  <a:srgbClr val="0070C0"/>
                </a:solidFill>
              </a:rPr>
              <a:t> </a:t>
            </a:r>
            <a:r>
              <a:rPr lang="en-US" dirty="0"/>
              <a:t>90+ participants joined</a:t>
            </a:r>
            <a:endParaRPr lang="en-GB" dirty="0">
              <a:solidFill>
                <a:srgbClr val="0070C0"/>
              </a:solidFill>
            </a:endParaRPr>
          </a:p>
          <a:p>
            <a:pPr marL="0" indent="0">
              <a:buNone/>
            </a:pPr>
            <a:endParaRPr lang="en-US" dirty="0"/>
          </a:p>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6</a:t>
            </a:fld>
            <a:endParaRPr lang="en-GB">
              <a:solidFill>
                <a:prstClr val="black">
                  <a:tint val="75000"/>
                </a:prstClr>
              </a:solidFill>
            </a:endParaRPr>
          </a:p>
        </p:txBody>
      </p:sp>
    </p:spTree>
    <p:extLst>
      <p:ext uri="{BB962C8B-B14F-4D97-AF65-F5344CB8AC3E}">
        <p14:creationId xmlns:p14="http://schemas.microsoft.com/office/powerpoint/2010/main" val="321230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Supervisory Cooperation	</a:t>
            </a:r>
            <a:endParaRPr lang="en-GB" b="1" i="1" dirty="0"/>
          </a:p>
        </p:txBody>
      </p:sp>
      <p:sp>
        <p:nvSpPr>
          <p:cNvPr id="3" name="Content Placeholder 2"/>
          <p:cNvSpPr>
            <a:spLocks noGrp="1"/>
          </p:cNvSpPr>
          <p:nvPr>
            <p:ph idx="1"/>
          </p:nvPr>
        </p:nvSpPr>
        <p:spPr>
          <a:xfrm>
            <a:off x="457200" y="1052736"/>
            <a:ext cx="8229600" cy="4641379"/>
          </a:xfrm>
        </p:spPr>
        <p:txBody>
          <a:bodyPr/>
          <a:lstStyle/>
          <a:p>
            <a:pPr marL="0" indent="0">
              <a:buNone/>
            </a:pPr>
            <a:r>
              <a:rPr lang="en-US" sz="2000" dirty="0"/>
              <a:t>3 new authorities to the MMoU</a:t>
            </a:r>
            <a:endParaRPr lang="en-GB" sz="2000" dirty="0"/>
          </a:p>
          <a:p>
            <a:pPr marL="742950" lvl="1" indent="-285750">
              <a:buFont typeface="Arial" panose="020B0604020202020204" pitchFamily="34" charset="0"/>
              <a:buChar char="•"/>
            </a:pPr>
            <a:r>
              <a:rPr lang="en-GB" sz="1800" dirty="0">
                <a:solidFill>
                  <a:srgbClr val="0070C0"/>
                </a:solidFill>
              </a:rPr>
              <a:t>64 Signatories</a:t>
            </a:r>
          </a:p>
          <a:p>
            <a:pPr marL="742950" lvl="1" indent="-285750">
              <a:buFont typeface="Arial" panose="020B0604020202020204" pitchFamily="34" charset="0"/>
              <a:buChar char="•"/>
            </a:pPr>
            <a:r>
              <a:rPr lang="en-GB" sz="1800" dirty="0">
                <a:solidFill>
                  <a:srgbClr val="0070C0"/>
                </a:solidFill>
              </a:rPr>
              <a:t>70% of world premium </a:t>
            </a:r>
            <a:endParaRPr lang="en-GB" sz="1800" dirty="0"/>
          </a:p>
          <a:p>
            <a:pPr marL="742950" lvl="1" indent="-285750">
              <a:buFont typeface="Arial" panose="020B0604020202020204" pitchFamily="34" charset="0"/>
              <a:buChar char="•"/>
            </a:pPr>
            <a:r>
              <a:rPr lang="en-GB" sz="1800" dirty="0">
                <a:solidFill>
                  <a:srgbClr val="0070C0"/>
                </a:solidFill>
              </a:rPr>
              <a:t>12 more jurisdictions in the validation process</a:t>
            </a:r>
            <a:endParaRPr lang="en-US" sz="1800" dirty="0">
              <a:solidFill>
                <a:srgbClr val="0070C0"/>
              </a:solidFill>
            </a:endParaRPr>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7</a:t>
            </a:fld>
            <a:endParaRPr lang="en-GB">
              <a:solidFill>
                <a:prstClr val="black">
                  <a:tint val="75000"/>
                </a:prstClr>
              </a:solidFill>
            </a:endParaRPr>
          </a:p>
        </p:txBody>
      </p:sp>
      <p:graphicFrame>
        <p:nvGraphicFramePr>
          <p:cNvPr id="6" name="Chart 5"/>
          <p:cNvGraphicFramePr>
            <a:graphicFrameLocks/>
          </p:cNvGraphicFramePr>
          <p:nvPr>
            <p:extLst>
              <p:ext uri="{D42A27DB-BD31-4B8C-83A1-F6EECF244321}">
                <p14:modId xmlns:p14="http://schemas.microsoft.com/office/powerpoint/2010/main" val="3109427153"/>
              </p:ext>
            </p:extLst>
          </p:nvPr>
        </p:nvGraphicFramePr>
        <p:xfrm>
          <a:off x="1259632" y="2924944"/>
          <a:ext cx="6043612" cy="3209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926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Application Paper on MCCOs</a:t>
            </a:r>
          </a:p>
        </p:txBody>
      </p:sp>
      <p:sp>
        <p:nvSpPr>
          <p:cNvPr id="3" name="Content Placeholder 2"/>
          <p:cNvSpPr>
            <a:spLocks noGrp="1"/>
          </p:cNvSpPr>
          <p:nvPr>
            <p:ph idx="1"/>
          </p:nvPr>
        </p:nvSpPr>
        <p:spPr>
          <a:xfrm>
            <a:off x="457200" y="980728"/>
            <a:ext cx="8229600" cy="5145435"/>
          </a:xfrm>
        </p:spPr>
        <p:txBody>
          <a:bodyPr>
            <a:normAutofit/>
          </a:bodyPr>
          <a:lstStyle/>
          <a:p>
            <a:pPr marL="285750" indent="-285750">
              <a:spcBef>
                <a:spcPts val="2400"/>
              </a:spcBef>
              <a:buFont typeface="Arial" panose="020B0604020202020204" pitchFamily="34" charset="0"/>
              <a:buChar char="•"/>
            </a:pPr>
            <a:r>
              <a:rPr lang="en-US" sz="2000" dirty="0">
                <a:solidFill>
                  <a:prstClr val="black"/>
                </a:solidFill>
              </a:rPr>
              <a:t>Application Guidance for proportionate application of ICPs to Mutuals, Cooperatives and Community-based </a:t>
            </a:r>
            <a:r>
              <a:rPr lang="en-US" sz="2000" dirty="0" err="1">
                <a:solidFill>
                  <a:prstClr val="black"/>
                </a:solidFill>
              </a:rPr>
              <a:t>Organisations</a:t>
            </a:r>
            <a:r>
              <a:rPr lang="en-US" sz="2000" dirty="0">
                <a:solidFill>
                  <a:prstClr val="black"/>
                </a:solidFill>
              </a:rPr>
              <a:t> (MCCOs)</a:t>
            </a:r>
          </a:p>
          <a:p>
            <a:pPr marL="285750" indent="-285750">
              <a:spcBef>
                <a:spcPts val="2400"/>
              </a:spcBef>
              <a:buFont typeface="Arial" panose="020B0604020202020204" pitchFamily="34" charset="0"/>
              <a:buChar char="•"/>
            </a:pPr>
            <a:r>
              <a:rPr lang="en-US" sz="2000" dirty="0">
                <a:solidFill>
                  <a:prstClr val="black"/>
                </a:solidFill>
              </a:rPr>
              <a:t>Distinguishing features of MCCOs merit special treatment re a proportionate application of ICPs</a:t>
            </a:r>
          </a:p>
          <a:p>
            <a:pPr marL="285750" indent="-285750">
              <a:spcBef>
                <a:spcPts val="2400"/>
              </a:spcBef>
              <a:buFont typeface="Arial" panose="020B0604020202020204" pitchFamily="34" charset="0"/>
              <a:buChar char="•"/>
            </a:pPr>
            <a:r>
              <a:rPr lang="en-US" sz="2000" dirty="0">
                <a:solidFill>
                  <a:prstClr val="black"/>
                </a:solidFill>
              </a:rPr>
              <a:t>(Potential) role of MCCOs in inclusive insurance markets</a:t>
            </a:r>
          </a:p>
          <a:p>
            <a:pPr marL="285750" lvl="0" indent="-285750">
              <a:spcBef>
                <a:spcPts val="2400"/>
              </a:spcBef>
              <a:buFont typeface="Arial" panose="020B0604020202020204" pitchFamily="34" charset="0"/>
              <a:buChar char="•"/>
            </a:pPr>
            <a:r>
              <a:rPr lang="en-US" sz="2000" dirty="0">
                <a:solidFill>
                  <a:prstClr val="black"/>
                </a:solidFill>
              </a:rPr>
              <a:t>Focus on specific features of MCCOs relevant to the application of specific ICPs</a:t>
            </a:r>
          </a:p>
          <a:p>
            <a:pPr marL="285750" lvl="0" indent="-285750">
              <a:spcBef>
                <a:spcPts val="2400"/>
              </a:spcBef>
              <a:buFont typeface="Arial" panose="020B0604020202020204" pitchFamily="34" charset="0"/>
              <a:buChar char="•"/>
            </a:pPr>
            <a:r>
              <a:rPr lang="en-US" sz="2000" dirty="0">
                <a:solidFill>
                  <a:prstClr val="black"/>
                </a:solidFill>
              </a:rPr>
              <a:t>Guidance applies to MCCOs as insurer and  - if indicated – as intermediary</a:t>
            </a:r>
          </a:p>
          <a:p>
            <a:pPr lvl="0">
              <a:buFont typeface="Arial" panose="020B0604020202020204" pitchFamily="34" charset="0"/>
              <a:buChar char="•"/>
            </a:pPr>
            <a:endParaRPr lang="en-US" sz="2200" dirty="0">
              <a:solidFill>
                <a:prstClr val="black"/>
              </a:solidFill>
            </a:endParaRPr>
          </a:p>
          <a:p>
            <a:pPr marL="285750" indent="-285750">
              <a:buFontTx/>
              <a:buChar char="-"/>
            </a:pPr>
            <a:endParaRPr lang="en-US" sz="2200" dirty="0"/>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pPr marL="285750" indent="-285750">
              <a:buFontTx/>
              <a:buChar char="-"/>
            </a:pPr>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8</a:t>
            </a:fld>
            <a:endParaRPr lang="en-GB">
              <a:solidFill>
                <a:prstClr val="black">
                  <a:tint val="75000"/>
                </a:prstClr>
              </a:solidFill>
            </a:endParaRPr>
          </a:p>
        </p:txBody>
      </p:sp>
    </p:spTree>
    <p:extLst>
      <p:ext uri="{BB962C8B-B14F-4D97-AF65-F5344CB8AC3E}">
        <p14:creationId xmlns:p14="http://schemas.microsoft.com/office/powerpoint/2010/main" val="193133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r-FR" b="1" dirty="0">
                <a:solidFill>
                  <a:prstClr val="black"/>
                </a:solidFill>
              </a:rPr>
              <a:t>Contents of the MCCO Paper</a:t>
            </a:r>
            <a:endParaRPr lang="fr-FR" b="1" dirty="0">
              <a:solidFill>
                <a:prstClr val="black"/>
              </a:solidFill>
              <a:sym typeface="Wingdings" panose="05000000000000000000" pitchFamily="2" charset="2"/>
            </a:endParaRPr>
          </a:p>
        </p:txBody>
      </p:sp>
      <p:sp>
        <p:nvSpPr>
          <p:cNvPr id="3" name="Content Placeholder 2"/>
          <p:cNvSpPr>
            <a:spLocks noGrp="1"/>
          </p:cNvSpPr>
          <p:nvPr>
            <p:ph idx="1"/>
          </p:nvPr>
        </p:nvSpPr>
        <p:spPr>
          <a:xfrm>
            <a:off x="457200" y="1052736"/>
            <a:ext cx="8229600" cy="5073427"/>
          </a:xfrm>
        </p:spPr>
        <p:txBody>
          <a:bodyPr>
            <a:normAutofit/>
          </a:bodyPr>
          <a:lstStyle/>
          <a:p>
            <a:pPr marL="0" lvl="0" indent="0">
              <a:spcBef>
                <a:spcPts val="1200"/>
              </a:spcBef>
              <a:buNone/>
            </a:pPr>
            <a:r>
              <a:rPr lang="en-US" sz="2000" dirty="0">
                <a:solidFill>
                  <a:prstClr val="black"/>
                </a:solidFill>
              </a:rPr>
              <a:t>Section 2: Definitions, characteristics of MCCOs, partnerships / groups and size of the MCCO sector</a:t>
            </a:r>
          </a:p>
          <a:p>
            <a:pPr marL="0" lvl="0" indent="0">
              <a:spcBef>
                <a:spcPts val="2400"/>
              </a:spcBef>
              <a:buNone/>
            </a:pPr>
            <a:r>
              <a:rPr lang="en-US" sz="2000" dirty="0">
                <a:solidFill>
                  <a:prstClr val="black"/>
                </a:solidFill>
              </a:rPr>
              <a:t>Section 3: Application Guidance by themes:</a:t>
            </a:r>
          </a:p>
          <a:p>
            <a:pPr marL="742950" lvl="1" indent="-285750">
              <a:buFont typeface="Arial" panose="020B0604020202020204" pitchFamily="34" charset="0"/>
              <a:buChar char="•"/>
            </a:pPr>
            <a:r>
              <a:rPr lang="en-GB" sz="1800" i="1" dirty="0">
                <a:solidFill>
                  <a:prstClr val="black"/>
                </a:solidFill>
              </a:rPr>
              <a:t>Formalisation and Licensing</a:t>
            </a:r>
          </a:p>
          <a:p>
            <a:pPr marL="742950" lvl="1" indent="-285750">
              <a:buFont typeface="Arial" panose="020B0604020202020204" pitchFamily="34" charset="0"/>
              <a:buChar char="•"/>
            </a:pPr>
            <a:r>
              <a:rPr lang="en-GB" sz="1800" i="1" dirty="0">
                <a:solidFill>
                  <a:prstClr val="black"/>
                </a:solidFill>
              </a:rPr>
              <a:t>Corporate Governance</a:t>
            </a:r>
          </a:p>
          <a:p>
            <a:pPr marL="742950" lvl="1" indent="-285750">
              <a:buFont typeface="Arial" panose="020B0604020202020204" pitchFamily="34" charset="0"/>
              <a:buChar char="•"/>
            </a:pPr>
            <a:r>
              <a:rPr lang="en-GB" sz="1800" i="1" dirty="0">
                <a:solidFill>
                  <a:prstClr val="black"/>
                </a:solidFill>
              </a:rPr>
              <a:t>Capital Requirements and Resources</a:t>
            </a:r>
          </a:p>
          <a:p>
            <a:pPr marL="742950" lvl="1" indent="-285750">
              <a:buFont typeface="Arial" panose="020B0604020202020204" pitchFamily="34" charset="0"/>
              <a:buChar char="•"/>
            </a:pPr>
            <a:r>
              <a:rPr lang="en-GB" sz="1800" i="1" dirty="0">
                <a:solidFill>
                  <a:prstClr val="black"/>
                </a:solidFill>
              </a:rPr>
              <a:t>Portfolio-transfers, Mergers, Demutualisation and Winding-up</a:t>
            </a:r>
          </a:p>
          <a:p>
            <a:pPr marL="742950" lvl="1" indent="-285750">
              <a:buFont typeface="Arial" panose="020B0604020202020204" pitchFamily="34" charset="0"/>
              <a:buChar char="•"/>
            </a:pPr>
            <a:r>
              <a:rPr lang="en-GB" sz="1800" i="1" dirty="0">
                <a:solidFill>
                  <a:prstClr val="black"/>
                </a:solidFill>
              </a:rPr>
              <a:t>Supervision and Supervisory Review</a:t>
            </a:r>
          </a:p>
          <a:p>
            <a:pPr marL="285750" lvl="0" indent="-285750">
              <a:spcBef>
                <a:spcPts val="2400"/>
              </a:spcBef>
              <a:buFont typeface="Arial" panose="020B0604020202020204" pitchFamily="34" charset="0"/>
              <a:buChar char="•"/>
            </a:pPr>
            <a:r>
              <a:rPr lang="en-US" sz="2000" dirty="0">
                <a:solidFill>
                  <a:prstClr val="black"/>
                </a:solidFill>
              </a:rPr>
              <a:t>Focus on specific features of MCCOs relevant to the application of specific ICPs</a:t>
            </a:r>
          </a:p>
          <a:p>
            <a:pPr marL="285750" lvl="0" indent="-285750">
              <a:spcBef>
                <a:spcPts val="2400"/>
              </a:spcBef>
              <a:buFont typeface="Arial" panose="020B0604020202020204" pitchFamily="34" charset="0"/>
              <a:buChar char="•"/>
            </a:pPr>
            <a:r>
              <a:rPr lang="en-US" sz="2000" dirty="0">
                <a:solidFill>
                  <a:prstClr val="black"/>
                </a:solidFill>
              </a:rPr>
              <a:t>Applying to MCCOs as insurer and  - if indicated – as intermediary</a:t>
            </a:r>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9</a:t>
            </a:fld>
            <a:endParaRPr lang="en-GB">
              <a:solidFill>
                <a:prstClr val="black">
                  <a:tint val="75000"/>
                </a:prstClr>
              </a:solidFill>
            </a:endParaRPr>
          </a:p>
        </p:txBody>
      </p:sp>
    </p:spTree>
    <p:extLst>
      <p:ext uri="{BB962C8B-B14F-4D97-AF65-F5344CB8AC3E}">
        <p14:creationId xmlns:p14="http://schemas.microsoft.com/office/powerpoint/2010/main" val="411216182"/>
      </p:ext>
    </p:extLst>
  </p:cSld>
  <p:clrMapOvr>
    <a:masterClrMapping/>
  </p:clrMapOvr>
</p:sld>
</file>

<file path=ppt/theme/theme1.xml><?xml version="1.0" encoding="utf-8"?>
<a:theme xmlns:a="http://schemas.openxmlformats.org/drawingml/2006/main" name="101013 General Meeting.potx">
  <a:themeElements>
    <a:clrScheme name="101013 General Meeting.pot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1013 General Meeting.potx">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1013 General Meeting.potx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1013 General Meeting.pot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1013 General Meeting.potx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1013 General Meeting.potx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1013 General Meeting.potx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1013 General Meeting.potx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1013 General Meeting.potx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Template>
  <TotalTime>712</TotalTime>
  <Words>1970</Words>
  <Application>Microsoft Office PowerPoint</Application>
  <PresentationFormat>On-screen Show (4:3)</PresentationFormat>
  <Paragraphs>168</Paragraphs>
  <Slides>9</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Malgun Gothic</vt:lpstr>
      <vt:lpstr>ＭＳ Ｐゴシック</vt:lpstr>
      <vt:lpstr>Arial</vt:lpstr>
      <vt:lpstr>Arial Narrow</vt:lpstr>
      <vt:lpstr>Calibri</vt:lpstr>
      <vt:lpstr>Frutiger 55 Roman</vt:lpstr>
      <vt:lpstr>Times New Roman</vt:lpstr>
      <vt:lpstr>Wingdings</vt:lpstr>
      <vt:lpstr>101013 General Meeting.potx</vt:lpstr>
      <vt:lpstr>Office Theme</vt:lpstr>
      <vt:lpstr>1_Office Theme</vt:lpstr>
      <vt:lpstr> IAIS Major Projects Update  Implementation Committee</vt:lpstr>
      <vt:lpstr>Overview of work of the IC</vt:lpstr>
      <vt:lpstr>Assessment and Implementation Monitoring</vt:lpstr>
      <vt:lpstr>Assessment and Implementation Monitoring</vt:lpstr>
      <vt:lpstr>Capacity Building</vt:lpstr>
      <vt:lpstr>Supervisory Practices</vt:lpstr>
      <vt:lpstr>Supervisory Cooperation </vt:lpstr>
      <vt:lpstr>Application Paper on MCCOs</vt:lpstr>
      <vt:lpstr>Contents of the MCCO Paper</vt:lpstr>
    </vt:vector>
  </TitlesOfParts>
  <Company>Bank for International Settlements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IAIS Major Projects Update  Implementation Committee</dc:title>
  <dc:creator>Donaldson, Conor</dc:creator>
  <cp:lastModifiedBy>Hogge, Stephen</cp:lastModifiedBy>
  <cp:revision>21</cp:revision>
  <dcterms:created xsi:type="dcterms:W3CDTF">2017-10-27T07:19:25Z</dcterms:created>
  <dcterms:modified xsi:type="dcterms:W3CDTF">2017-10-31T07:32:47Z</dcterms:modified>
</cp:coreProperties>
</file>