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1" r:id="rId5"/>
    <p:sldId id="439" r:id="rId6"/>
    <p:sldId id="442" r:id="rId7"/>
    <p:sldId id="453" r:id="rId8"/>
    <p:sldId id="444" r:id="rId9"/>
  </p:sldIdLst>
  <p:sldSz cx="9144000" cy="5143500" type="screen16x9"/>
  <p:notesSz cx="6669088" cy="9753600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0E6"/>
    <a:srgbClr val="42BAFF"/>
    <a:srgbClr val="F3F3F3"/>
    <a:srgbClr val="FDFDFD"/>
    <a:srgbClr val="7FC4ED"/>
    <a:srgbClr val="DCE0E4"/>
    <a:srgbClr val="ECEEF0"/>
    <a:srgbClr val="007CC2"/>
    <a:srgbClr val="736DB0"/>
    <a:srgbClr val="1F6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187" autoAdjust="0"/>
    <p:restoredTop sz="95126" autoAdjust="0"/>
  </p:normalViewPr>
  <p:slideViewPr>
    <p:cSldViewPr snapToGrid="0">
      <p:cViewPr varScale="1">
        <p:scale>
          <a:sx n="93" d="100"/>
          <a:sy n="93" d="100"/>
        </p:scale>
        <p:origin x="1176" y="7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5" d="100"/>
          <a:sy n="75" d="100"/>
        </p:scale>
        <p:origin x="-2382" y="-84"/>
      </p:cViewPr>
      <p:guideLst>
        <p:guide orient="horz" pos="3072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497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74" y="0"/>
            <a:ext cx="2890569" cy="4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1" tIns="0" rIns="18841" bIns="0" numCol="1" anchor="t" anchorCtr="0" compatLnSpc="1">
            <a:prstTxWarp prst="textNoShape">
              <a:avLst/>
            </a:prstTxWarp>
          </a:bodyPr>
          <a:lstStyle>
            <a:lvl1pPr defTabSz="783699">
              <a:defRPr sz="1000" i="1"/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520" y="0"/>
            <a:ext cx="2890568" cy="4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1" tIns="0" rIns="18841" bIns="0" numCol="1" anchor="t" anchorCtr="0" compatLnSpc="1">
            <a:prstTxWarp prst="textNoShape">
              <a:avLst/>
            </a:prstTxWarp>
          </a:bodyPr>
          <a:lstStyle>
            <a:lvl1pPr algn="r" defTabSz="783699">
              <a:defRPr sz="1000" i="1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663" y="736600"/>
            <a:ext cx="6480175" cy="36464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528" y="4630466"/>
            <a:ext cx="4888460" cy="439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626" tIns="47100" rIns="92626" bIns="47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74" y="9265682"/>
            <a:ext cx="2890569" cy="4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1" tIns="0" rIns="18841" bIns="0" numCol="1" anchor="b" anchorCtr="0" compatLnSpc="1">
            <a:prstTxWarp prst="textNoShape">
              <a:avLst/>
            </a:prstTxWarp>
          </a:bodyPr>
          <a:lstStyle>
            <a:lvl1pPr defTabSz="783699">
              <a:defRPr sz="1000" i="1"/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520" y="9265682"/>
            <a:ext cx="2890568" cy="487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41" tIns="0" rIns="18841" bIns="0" numCol="1" anchor="b" anchorCtr="0" compatLnSpc="1">
            <a:prstTxWarp prst="textNoShape">
              <a:avLst/>
            </a:prstTxWarp>
          </a:bodyPr>
          <a:lstStyle>
            <a:lvl1pPr algn="r" defTabSz="783699">
              <a:defRPr sz="1000" i="1"/>
            </a:lvl1pPr>
          </a:lstStyle>
          <a:p>
            <a:fld id="{6774C5CB-E0B1-4BB6-B4D4-FB4811780A59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0371784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93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66725" algn="l" defTabSz="793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31863" algn="l" defTabSz="793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98588" algn="l" defTabSz="793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65313" algn="l" defTabSz="7937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36600"/>
            <a:ext cx="6480175" cy="3646488"/>
          </a:xfrm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6818" indent="-276507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8667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7398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9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181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6232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1283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334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83E227-3CC8-47B3-8E9B-828474EBF18F}" type="slidenum">
              <a:rPr lang="en-AU" altLang="en-US" sz="1000"/>
              <a:pPr/>
              <a:t>1</a:t>
            </a:fld>
            <a:endParaRPr lang="en-AU" altLang="en-US" sz="1000"/>
          </a:p>
        </p:txBody>
      </p:sp>
    </p:spTree>
    <p:extLst>
      <p:ext uri="{BB962C8B-B14F-4D97-AF65-F5344CB8AC3E}">
        <p14:creationId xmlns:p14="http://schemas.microsoft.com/office/powerpoint/2010/main" val="1871415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36600"/>
            <a:ext cx="6480175" cy="3646488"/>
          </a:xfrm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6818" indent="-276507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8667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7398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9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181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6232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1283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334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83E227-3CC8-47B3-8E9B-828474EBF18F}" type="slidenum">
              <a:rPr lang="en-AU" altLang="en-US" sz="1000"/>
              <a:pPr/>
              <a:t>2</a:t>
            </a:fld>
            <a:endParaRPr lang="en-AU" altLang="en-US" sz="1000"/>
          </a:p>
        </p:txBody>
      </p:sp>
    </p:spTree>
    <p:extLst>
      <p:ext uri="{BB962C8B-B14F-4D97-AF65-F5344CB8AC3E}">
        <p14:creationId xmlns:p14="http://schemas.microsoft.com/office/powerpoint/2010/main" val="253407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36600"/>
            <a:ext cx="6480175" cy="3646488"/>
          </a:xfrm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6818" indent="-276507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8667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7398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9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181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6232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1283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334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83E227-3CC8-47B3-8E9B-828474EBF18F}" type="slidenum">
              <a:rPr lang="en-AU" altLang="en-US" sz="1000"/>
              <a:pPr/>
              <a:t>3</a:t>
            </a:fld>
            <a:endParaRPr lang="en-AU" altLang="en-US" sz="1000"/>
          </a:p>
        </p:txBody>
      </p:sp>
    </p:spTree>
    <p:extLst>
      <p:ext uri="{BB962C8B-B14F-4D97-AF65-F5344CB8AC3E}">
        <p14:creationId xmlns:p14="http://schemas.microsoft.com/office/powerpoint/2010/main" val="3301537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3663" y="736600"/>
            <a:ext cx="6480175" cy="3646488"/>
          </a:xfrm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itchFamily="18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26818" indent="-276507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18667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67398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16129" indent="-221205" defTabSz="780539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471181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26232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381283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36334" indent="-221205" defTabSz="78053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383E227-3CC8-47B3-8E9B-828474EBF18F}" type="slidenum">
              <a:rPr lang="en-AU" altLang="en-US" sz="1000"/>
              <a:pPr/>
              <a:t>5</a:t>
            </a:fld>
            <a:endParaRPr lang="en-AU" altLang="en-US" sz="1000"/>
          </a:p>
        </p:txBody>
      </p:sp>
    </p:spTree>
    <p:extLst>
      <p:ext uri="{BB962C8B-B14F-4D97-AF65-F5344CB8AC3E}">
        <p14:creationId xmlns:p14="http://schemas.microsoft.com/office/powerpoint/2010/main" val="345379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3pPr lvl="2">
              <a:defRPr/>
            </a:lvl3pPr>
          </a:lstStyle>
          <a:p>
            <a:pPr lvl="2"/>
            <a:fld id="{5ACC11BD-2E22-466C-B414-B9739115B53B}" type="slidenum">
              <a:rPr lang="en-AU" altLang="en-US"/>
              <a:pPr lvl="2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79162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610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314450"/>
            <a:ext cx="7924800" cy="33147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3pPr lvl="2">
              <a:defRPr/>
            </a:lvl3pPr>
          </a:lstStyle>
          <a:p>
            <a:pPr lvl="2"/>
            <a:fld id="{69D7C1B1-C241-4501-A1E2-DEFA11BC08B2}" type="slidenum">
              <a:rPr lang="en-AU" altLang="en-US"/>
              <a:pPr lvl="2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8232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3pPr lvl="2">
              <a:defRPr/>
            </a:lvl3pPr>
          </a:lstStyle>
          <a:p>
            <a:pPr lvl="2"/>
            <a:fld id="{BCC10387-7A4B-46F9-B46E-D0320BA078C0}" type="slidenum">
              <a:rPr lang="en-AU" altLang="en-US"/>
              <a:pPr lvl="2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1915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610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314450"/>
            <a:ext cx="3886200" cy="33147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14450"/>
            <a:ext cx="3886200" cy="3314700"/>
          </a:xfrm>
          <a:prstGeom prst="rect">
            <a:avLst/>
          </a:prstGeo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3pPr lvl="2">
              <a:defRPr/>
            </a:lvl3pPr>
          </a:lstStyle>
          <a:p>
            <a:pPr lvl="2"/>
            <a:fld id="{396214A9-C63F-4185-986E-38A71DE083C8}" type="slidenum">
              <a:rPr lang="en-AU" altLang="en-US"/>
              <a:pPr lvl="2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8565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3pPr lvl="2">
              <a:defRPr/>
            </a:lvl3pPr>
          </a:lstStyle>
          <a:p>
            <a:pPr lvl="2"/>
            <a:fld id="{2D9BF6FA-5B7F-48A8-AC16-3EB6DD12EF53}" type="slidenum">
              <a:rPr lang="en-AU" altLang="en-US"/>
              <a:pPr lvl="2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23926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610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3pPr lvl="2">
              <a:defRPr/>
            </a:lvl3pPr>
          </a:lstStyle>
          <a:p>
            <a:pPr lvl="2"/>
            <a:fld id="{C08510DB-C077-44D7-8ABC-CBF642443648}" type="slidenum">
              <a:rPr lang="en-AU" altLang="en-US"/>
              <a:pPr lvl="2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95087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4686300"/>
            <a:ext cx="1905000" cy="342900"/>
          </a:xfrm>
          <a:prstGeom prst="rect">
            <a:avLst/>
          </a:prstGeom>
          <a:ln/>
        </p:spPr>
        <p:txBody>
          <a:bodyPr/>
          <a:lstStyle>
            <a:lvl3pPr lvl="2">
              <a:defRPr/>
            </a:lvl3pPr>
          </a:lstStyle>
          <a:p>
            <a:pPr lvl="2"/>
            <a:fld id="{DD05783A-7420-4DB0-8A82-A92F69E9E6FE}" type="slidenum">
              <a:rPr lang="en-AU" altLang="en-US"/>
              <a:pPr lvl="2"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575014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ftr="0" dt="0"/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5pPr>
      <a:lvl6pPr marL="342900" algn="l" defTabSz="5715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6pPr>
      <a:lvl7pPr marL="685800" algn="l" defTabSz="5715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7pPr>
      <a:lvl8pPr marL="1028700" algn="l" defTabSz="5715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8pPr>
      <a:lvl9pPr marL="1371600" algn="l" defTabSz="571500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</a:defRPr>
      </a:lvl9pPr>
    </p:titleStyle>
    <p:bodyStyle>
      <a:lvl1pPr marL="257175" indent="-257175" algn="l" defTabSz="571500" rtl="0" eaLnBrk="0" fontAlgn="base" hangingPunct="0">
        <a:spcBef>
          <a:spcPct val="2000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  <a:ea typeface="+mn-ea"/>
          <a:cs typeface="+mn-cs"/>
        </a:defRPr>
      </a:lvl1pPr>
      <a:lvl2pPr marL="622697" indent="-279797" algn="l" defTabSz="571500" rtl="0" eaLnBrk="0" fontAlgn="base" hangingPunct="0">
        <a:spcBef>
          <a:spcPct val="20000"/>
        </a:spcBef>
        <a:spcAft>
          <a:spcPct val="0"/>
        </a:spcAft>
        <a:buChar char="–"/>
        <a:defRPr sz="2250">
          <a:solidFill>
            <a:schemeClr val="tx1"/>
          </a:solidFill>
          <a:latin typeface="+mn-lt"/>
        </a:defRPr>
      </a:lvl2pPr>
      <a:lvl3pPr marL="960835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</a:defRPr>
      </a:lvl3pPr>
      <a:lvl4pPr marL="1275160" indent="-171450" algn="l" defTabSz="571500" rtl="0" eaLnBrk="0" fontAlgn="base" hangingPunct="0">
        <a:spcBef>
          <a:spcPct val="20000"/>
        </a:spcBef>
        <a:spcAft>
          <a:spcPct val="0"/>
        </a:spcAft>
        <a:buChar char="–"/>
        <a:defRPr sz="2250">
          <a:solidFill>
            <a:schemeClr val="tx1"/>
          </a:solidFill>
          <a:latin typeface="+mn-lt"/>
        </a:defRPr>
      </a:lvl4pPr>
      <a:lvl5pPr marL="1589485" indent="-171450" algn="l" defTabSz="571500" rtl="0" eaLnBrk="0" fontAlgn="base" hangingPunct="0">
        <a:spcBef>
          <a:spcPct val="2000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</a:defRPr>
      </a:lvl5pPr>
      <a:lvl6pPr marL="1932385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</a:defRPr>
      </a:lvl6pPr>
      <a:lvl7pPr marL="2275285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</a:defRPr>
      </a:lvl7pPr>
      <a:lvl8pPr marL="2618185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</a:defRPr>
      </a:lvl8pPr>
      <a:lvl9pPr marL="2961085" indent="-171450" algn="l" defTabSz="571500" rtl="0" eaLnBrk="1" fontAlgn="base" hangingPunct="1">
        <a:spcBef>
          <a:spcPct val="20000"/>
        </a:spcBef>
        <a:spcAft>
          <a:spcPct val="0"/>
        </a:spcAft>
        <a:buChar char="•"/>
        <a:defRPr sz="225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F4263734-FF36-48C0-8B63-32DFD88092B4}"/>
              </a:ext>
            </a:extLst>
          </p:cNvPr>
          <p:cNvSpPr>
            <a:spLocks/>
          </p:cNvSpPr>
          <p:nvPr/>
        </p:nvSpPr>
        <p:spPr bwMode="auto">
          <a:xfrm>
            <a:off x="5429250" y="1866900"/>
            <a:ext cx="681038" cy="677862"/>
          </a:xfrm>
          <a:custGeom>
            <a:avLst/>
            <a:gdLst>
              <a:gd name="T0" fmla="*/ 0 w 429"/>
              <a:gd name="T1" fmla="*/ 97 h 427"/>
              <a:gd name="T2" fmla="*/ 97 w 429"/>
              <a:gd name="T3" fmla="*/ 0 h 427"/>
              <a:gd name="T4" fmla="*/ 429 w 429"/>
              <a:gd name="T5" fmla="*/ 330 h 427"/>
              <a:gd name="T6" fmla="*/ 331 w 429"/>
              <a:gd name="T7" fmla="*/ 427 h 427"/>
              <a:gd name="T8" fmla="*/ 0 w 429"/>
              <a:gd name="T9" fmla="*/ 9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427">
                <a:moveTo>
                  <a:pt x="0" y="97"/>
                </a:moveTo>
                <a:lnTo>
                  <a:pt x="97" y="0"/>
                </a:lnTo>
                <a:lnTo>
                  <a:pt x="429" y="330"/>
                </a:lnTo>
                <a:lnTo>
                  <a:pt x="331" y="427"/>
                </a:lnTo>
                <a:lnTo>
                  <a:pt x="0" y="97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11A4F691-DBD2-4447-85CA-CF2205385FB7}"/>
              </a:ext>
            </a:extLst>
          </p:cNvPr>
          <p:cNvSpPr>
            <a:spLocks/>
          </p:cNvSpPr>
          <p:nvPr/>
        </p:nvSpPr>
        <p:spPr bwMode="auto">
          <a:xfrm>
            <a:off x="5429250" y="2238375"/>
            <a:ext cx="495300" cy="492125"/>
          </a:xfrm>
          <a:custGeom>
            <a:avLst/>
            <a:gdLst>
              <a:gd name="T0" fmla="*/ 0 w 312"/>
              <a:gd name="T1" fmla="*/ 96 h 310"/>
              <a:gd name="T2" fmla="*/ 97 w 312"/>
              <a:gd name="T3" fmla="*/ 0 h 310"/>
              <a:gd name="T4" fmla="*/ 312 w 312"/>
              <a:gd name="T5" fmla="*/ 213 h 310"/>
              <a:gd name="T6" fmla="*/ 214 w 312"/>
              <a:gd name="T7" fmla="*/ 310 h 310"/>
              <a:gd name="T8" fmla="*/ 0 w 312"/>
              <a:gd name="T9" fmla="*/ 9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310">
                <a:moveTo>
                  <a:pt x="0" y="96"/>
                </a:moveTo>
                <a:lnTo>
                  <a:pt x="97" y="0"/>
                </a:lnTo>
                <a:lnTo>
                  <a:pt x="312" y="213"/>
                </a:lnTo>
                <a:lnTo>
                  <a:pt x="214" y="310"/>
                </a:lnTo>
                <a:lnTo>
                  <a:pt x="0" y="96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8">
            <a:extLst>
              <a:ext uri="{FF2B5EF4-FFF2-40B4-BE49-F238E27FC236}">
                <a16:creationId xmlns="" xmlns:a16="http://schemas.microsoft.com/office/drawing/2014/main" id="{36FB7053-0B37-4310-831D-9511D6D0DFF5}"/>
              </a:ext>
            </a:extLst>
          </p:cNvPr>
          <p:cNvSpPr>
            <a:spLocks/>
          </p:cNvSpPr>
          <p:nvPr/>
        </p:nvSpPr>
        <p:spPr bwMode="auto">
          <a:xfrm>
            <a:off x="5429250" y="2608263"/>
            <a:ext cx="309563" cy="307975"/>
          </a:xfrm>
          <a:custGeom>
            <a:avLst/>
            <a:gdLst>
              <a:gd name="T0" fmla="*/ 0 w 195"/>
              <a:gd name="T1" fmla="*/ 96 h 194"/>
              <a:gd name="T2" fmla="*/ 97 w 195"/>
              <a:gd name="T3" fmla="*/ 0 h 194"/>
              <a:gd name="T4" fmla="*/ 195 w 195"/>
              <a:gd name="T5" fmla="*/ 96 h 194"/>
              <a:gd name="T6" fmla="*/ 97 w 195"/>
              <a:gd name="T7" fmla="*/ 194 h 194"/>
              <a:gd name="T8" fmla="*/ 0 w 195"/>
              <a:gd name="T9" fmla="*/ 9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4">
                <a:moveTo>
                  <a:pt x="0" y="96"/>
                </a:moveTo>
                <a:lnTo>
                  <a:pt x="97" y="0"/>
                </a:lnTo>
                <a:lnTo>
                  <a:pt x="195" y="96"/>
                </a:lnTo>
                <a:lnTo>
                  <a:pt x="97" y="194"/>
                </a:lnTo>
                <a:lnTo>
                  <a:pt x="0" y="96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9">
            <a:extLst>
              <a:ext uri="{FF2B5EF4-FFF2-40B4-BE49-F238E27FC236}">
                <a16:creationId xmlns="" xmlns:a16="http://schemas.microsoft.com/office/drawing/2014/main" id="{7FC91063-07F3-4A9A-ADFF-9815534BE73D}"/>
              </a:ext>
            </a:extLst>
          </p:cNvPr>
          <p:cNvSpPr>
            <a:spLocks/>
          </p:cNvSpPr>
          <p:nvPr/>
        </p:nvSpPr>
        <p:spPr bwMode="auto">
          <a:xfrm>
            <a:off x="5057775" y="2052638"/>
            <a:ext cx="495300" cy="677862"/>
          </a:xfrm>
          <a:custGeom>
            <a:avLst/>
            <a:gdLst>
              <a:gd name="T0" fmla="*/ 195 w 312"/>
              <a:gd name="T1" fmla="*/ 213 h 427"/>
              <a:gd name="T2" fmla="*/ 312 w 312"/>
              <a:gd name="T3" fmla="*/ 96 h 427"/>
              <a:gd name="T4" fmla="*/ 214 w 312"/>
              <a:gd name="T5" fmla="*/ 0 h 427"/>
              <a:gd name="T6" fmla="*/ 0 w 312"/>
              <a:gd name="T7" fmla="*/ 213 h 427"/>
              <a:gd name="T8" fmla="*/ 214 w 312"/>
              <a:gd name="T9" fmla="*/ 427 h 427"/>
              <a:gd name="T10" fmla="*/ 311 w 312"/>
              <a:gd name="T11" fmla="*/ 330 h 427"/>
              <a:gd name="T12" fmla="*/ 195 w 312"/>
              <a:gd name="T13" fmla="*/ 21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427">
                <a:moveTo>
                  <a:pt x="195" y="213"/>
                </a:moveTo>
                <a:lnTo>
                  <a:pt x="312" y="96"/>
                </a:lnTo>
                <a:lnTo>
                  <a:pt x="214" y="0"/>
                </a:lnTo>
                <a:lnTo>
                  <a:pt x="0" y="213"/>
                </a:lnTo>
                <a:lnTo>
                  <a:pt x="214" y="427"/>
                </a:lnTo>
                <a:lnTo>
                  <a:pt x="311" y="330"/>
                </a:lnTo>
                <a:lnTo>
                  <a:pt x="195" y="213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E5B89957-9C80-4A9F-AF31-00DABD36C2B5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5586762 w 9144000"/>
              <a:gd name="connsiteY0" fmla="*/ 1755553 h 5143500"/>
              <a:gd name="connsiteX1" fmla="*/ 4955954 w 9144000"/>
              <a:gd name="connsiteY1" fmla="*/ 2386361 h 5143500"/>
              <a:gd name="connsiteX2" fmla="*/ 5586762 w 9144000"/>
              <a:gd name="connsiteY2" fmla="*/ 3017170 h 5143500"/>
              <a:gd name="connsiteX3" fmla="*/ 6217571 w 9144000"/>
              <a:gd name="connsiteY3" fmla="*/ 238636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5586762" y="1755553"/>
                </a:moveTo>
                <a:lnTo>
                  <a:pt x="4955954" y="2386361"/>
                </a:lnTo>
                <a:lnTo>
                  <a:pt x="5586762" y="3017170"/>
                </a:lnTo>
                <a:lnTo>
                  <a:pt x="6217571" y="238636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952835-7804-4050-AC09-59EF95F5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16" y="1742344"/>
            <a:ext cx="2005581" cy="14708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2BAAAAD-42F5-4D54-B84A-8BF45578FFF2}"/>
              </a:ext>
            </a:extLst>
          </p:cNvPr>
          <p:cNvSpPr/>
          <p:nvPr/>
        </p:nvSpPr>
        <p:spPr bwMode="auto">
          <a:xfrm>
            <a:off x="1003300" y="-1"/>
            <a:ext cx="7518400" cy="1728439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5372" name="Group 15371">
            <a:extLst>
              <a:ext uri="{FF2B5EF4-FFF2-40B4-BE49-F238E27FC236}">
                <a16:creationId xmlns="" xmlns:a16="http://schemas.microsoft.com/office/drawing/2014/main" id="{D5F82410-10B5-402D-BDCC-566F835F93D0}"/>
              </a:ext>
            </a:extLst>
          </p:cNvPr>
          <p:cNvGrpSpPr/>
          <p:nvPr/>
        </p:nvGrpSpPr>
        <p:grpSpPr>
          <a:xfrm>
            <a:off x="5130801" y="3313113"/>
            <a:ext cx="911225" cy="212725"/>
            <a:chOff x="5130801" y="3313113"/>
            <a:chExt cx="911225" cy="212725"/>
          </a:xfrm>
        </p:grpSpPr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18242FA5-9FF9-48A2-8DED-64F2FA5C1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0801" y="3314701"/>
              <a:ext cx="219075" cy="207963"/>
            </a:xfrm>
            <a:custGeom>
              <a:avLst/>
              <a:gdLst>
                <a:gd name="T0" fmla="*/ 70 w 122"/>
                <a:gd name="T1" fmla="*/ 71 h 115"/>
                <a:gd name="T2" fmla="*/ 53 w 122"/>
                <a:gd name="T3" fmla="*/ 71 h 115"/>
                <a:gd name="T4" fmla="*/ 36 w 122"/>
                <a:gd name="T5" fmla="*/ 71 h 115"/>
                <a:gd name="T6" fmla="*/ 53 w 122"/>
                <a:gd name="T7" fmla="*/ 29 h 115"/>
                <a:gd name="T8" fmla="*/ 70 w 122"/>
                <a:gd name="T9" fmla="*/ 71 h 115"/>
                <a:gd name="T10" fmla="*/ 38 w 122"/>
                <a:gd name="T11" fmla="*/ 115 h 115"/>
                <a:gd name="T12" fmla="*/ 38 w 122"/>
                <a:gd name="T13" fmla="*/ 108 h 115"/>
                <a:gd name="T14" fmla="*/ 26 w 122"/>
                <a:gd name="T15" fmla="*/ 106 h 115"/>
                <a:gd name="T16" fmla="*/ 25 w 122"/>
                <a:gd name="T17" fmla="*/ 104 h 115"/>
                <a:gd name="T18" fmla="*/ 29 w 122"/>
                <a:gd name="T19" fmla="*/ 90 h 115"/>
                <a:gd name="T20" fmla="*/ 32 w 122"/>
                <a:gd name="T21" fmla="*/ 80 h 115"/>
                <a:gd name="T22" fmla="*/ 74 w 122"/>
                <a:gd name="T23" fmla="*/ 80 h 115"/>
                <a:gd name="T24" fmla="*/ 81 w 122"/>
                <a:gd name="T25" fmla="*/ 98 h 115"/>
                <a:gd name="T26" fmla="*/ 83 w 122"/>
                <a:gd name="T27" fmla="*/ 104 h 115"/>
                <a:gd name="T28" fmla="*/ 82 w 122"/>
                <a:gd name="T29" fmla="*/ 107 h 115"/>
                <a:gd name="T30" fmla="*/ 71 w 122"/>
                <a:gd name="T31" fmla="*/ 108 h 115"/>
                <a:gd name="T32" fmla="*/ 71 w 122"/>
                <a:gd name="T33" fmla="*/ 115 h 115"/>
                <a:gd name="T34" fmla="*/ 99 w 122"/>
                <a:gd name="T35" fmla="*/ 114 h 115"/>
                <a:gd name="T36" fmla="*/ 122 w 122"/>
                <a:gd name="T37" fmla="*/ 115 h 115"/>
                <a:gd name="T38" fmla="*/ 122 w 122"/>
                <a:gd name="T39" fmla="*/ 108 h 115"/>
                <a:gd name="T40" fmla="*/ 118 w 122"/>
                <a:gd name="T41" fmla="*/ 108 h 115"/>
                <a:gd name="T42" fmla="*/ 113 w 122"/>
                <a:gd name="T43" fmla="*/ 107 h 115"/>
                <a:gd name="T44" fmla="*/ 112 w 122"/>
                <a:gd name="T45" fmla="*/ 106 h 115"/>
                <a:gd name="T46" fmla="*/ 110 w 122"/>
                <a:gd name="T47" fmla="*/ 104 h 115"/>
                <a:gd name="T48" fmla="*/ 107 w 122"/>
                <a:gd name="T49" fmla="*/ 96 h 115"/>
                <a:gd name="T50" fmla="*/ 102 w 122"/>
                <a:gd name="T51" fmla="*/ 85 h 115"/>
                <a:gd name="T52" fmla="*/ 66 w 122"/>
                <a:gd name="T53" fmla="*/ 0 h 115"/>
                <a:gd name="T54" fmla="*/ 54 w 122"/>
                <a:gd name="T55" fmla="*/ 0 h 115"/>
                <a:gd name="T56" fmla="*/ 47 w 122"/>
                <a:gd name="T57" fmla="*/ 19 h 115"/>
                <a:gd name="T58" fmla="*/ 26 w 122"/>
                <a:gd name="T59" fmla="*/ 71 h 115"/>
                <a:gd name="T60" fmla="*/ 18 w 122"/>
                <a:gd name="T61" fmla="*/ 91 h 115"/>
                <a:gd name="T62" fmla="*/ 12 w 122"/>
                <a:gd name="T63" fmla="*/ 103 h 115"/>
                <a:gd name="T64" fmla="*/ 10 w 122"/>
                <a:gd name="T65" fmla="*/ 106 h 115"/>
                <a:gd name="T66" fmla="*/ 8 w 122"/>
                <a:gd name="T67" fmla="*/ 107 h 115"/>
                <a:gd name="T68" fmla="*/ 0 w 122"/>
                <a:gd name="T69" fmla="*/ 108 h 115"/>
                <a:gd name="T70" fmla="*/ 0 w 122"/>
                <a:gd name="T71" fmla="*/ 115 h 115"/>
                <a:gd name="T72" fmla="*/ 19 w 122"/>
                <a:gd name="T73" fmla="*/ 114 h 115"/>
                <a:gd name="T74" fmla="*/ 38 w 122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15">
                  <a:moveTo>
                    <a:pt x="70" y="71"/>
                  </a:moveTo>
                  <a:cubicBezTo>
                    <a:pt x="65" y="71"/>
                    <a:pt x="60" y="71"/>
                    <a:pt x="53" y="71"/>
                  </a:cubicBezTo>
                  <a:cubicBezTo>
                    <a:pt x="47" y="71"/>
                    <a:pt x="41" y="71"/>
                    <a:pt x="36" y="71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70" y="71"/>
                  </a:lnTo>
                  <a:close/>
                  <a:moveTo>
                    <a:pt x="38" y="115"/>
                  </a:moveTo>
                  <a:cubicBezTo>
                    <a:pt x="38" y="108"/>
                    <a:pt x="38" y="108"/>
                    <a:pt x="38" y="108"/>
                  </a:cubicBezTo>
                  <a:cubicBezTo>
                    <a:pt x="31" y="108"/>
                    <a:pt x="27" y="107"/>
                    <a:pt x="26" y="106"/>
                  </a:cubicBezTo>
                  <a:cubicBezTo>
                    <a:pt x="25" y="106"/>
                    <a:pt x="25" y="105"/>
                    <a:pt x="25" y="104"/>
                  </a:cubicBezTo>
                  <a:cubicBezTo>
                    <a:pt x="25" y="102"/>
                    <a:pt x="26" y="97"/>
                    <a:pt x="29" y="9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2" y="101"/>
                    <a:pt x="83" y="103"/>
                    <a:pt x="83" y="104"/>
                  </a:cubicBezTo>
                  <a:cubicBezTo>
                    <a:pt x="83" y="106"/>
                    <a:pt x="83" y="106"/>
                    <a:pt x="82" y="107"/>
                  </a:cubicBezTo>
                  <a:cubicBezTo>
                    <a:pt x="81" y="107"/>
                    <a:pt x="77" y="108"/>
                    <a:pt x="71" y="108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0" y="108"/>
                    <a:pt x="119" y="108"/>
                    <a:pt x="118" y="108"/>
                  </a:cubicBezTo>
                  <a:cubicBezTo>
                    <a:pt x="116" y="107"/>
                    <a:pt x="114" y="107"/>
                    <a:pt x="113" y="107"/>
                  </a:cubicBezTo>
                  <a:cubicBezTo>
                    <a:pt x="113" y="107"/>
                    <a:pt x="112" y="106"/>
                    <a:pt x="112" y="106"/>
                  </a:cubicBezTo>
                  <a:cubicBezTo>
                    <a:pt x="111" y="106"/>
                    <a:pt x="111" y="105"/>
                    <a:pt x="110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2" y="81"/>
                    <a:pt x="19" y="88"/>
                    <a:pt x="18" y="91"/>
                  </a:cubicBezTo>
                  <a:cubicBezTo>
                    <a:pt x="15" y="98"/>
                    <a:pt x="13" y="102"/>
                    <a:pt x="12" y="103"/>
                  </a:cubicBezTo>
                  <a:cubicBezTo>
                    <a:pt x="11" y="105"/>
                    <a:pt x="11" y="105"/>
                    <a:pt x="10" y="106"/>
                  </a:cubicBezTo>
                  <a:cubicBezTo>
                    <a:pt x="10" y="106"/>
                    <a:pt x="9" y="107"/>
                    <a:pt x="8" y="107"/>
                  </a:cubicBezTo>
                  <a:cubicBezTo>
                    <a:pt x="7" y="107"/>
                    <a:pt x="5" y="108"/>
                    <a:pt x="0" y="10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38" y="115"/>
                  </a:ln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8E802A4F-9E2A-49F7-A0B8-DAEB88F3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3313113"/>
              <a:ext cx="150813" cy="212725"/>
            </a:xfrm>
            <a:custGeom>
              <a:avLst/>
              <a:gdLst>
                <a:gd name="T0" fmla="*/ 75 w 84"/>
                <a:gd name="T1" fmla="*/ 32 h 118"/>
                <a:gd name="T2" fmla="*/ 68 w 84"/>
                <a:gd name="T3" fmla="*/ 32 h 118"/>
                <a:gd name="T4" fmla="*/ 67 w 84"/>
                <a:gd name="T5" fmla="*/ 18 h 118"/>
                <a:gd name="T6" fmla="*/ 58 w 84"/>
                <a:gd name="T7" fmla="*/ 12 h 118"/>
                <a:gd name="T8" fmla="*/ 44 w 84"/>
                <a:gd name="T9" fmla="*/ 9 h 118"/>
                <a:gd name="T10" fmla="*/ 27 w 84"/>
                <a:gd name="T11" fmla="*/ 15 h 118"/>
                <a:gd name="T12" fmla="*/ 21 w 84"/>
                <a:gd name="T13" fmla="*/ 28 h 118"/>
                <a:gd name="T14" fmla="*/ 23 w 84"/>
                <a:gd name="T15" fmla="*/ 37 h 118"/>
                <a:gd name="T16" fmla="*/ 28 w 84"/>
                <a:gd name="T17" fmla="*/ 42 h 118"/>
                <a:gd name="T18" fmla="*/ 37 w 84"/>
                <a:gd name="T19" fmla="*/ 45 h 118"/>
                <a:gd name="T20" fmla="*/ 50 w 84"/>
                <a:gd name="T21" fmla="*/ 48 h 118"/>
                <a:gd name="T22" fmla="*/ 61 w 84"/>
                <a:gd name="T23" fmla="*/ 50 h 118"/>
                <a:gd name="T24" fmla="*/ 72 w 84"/>
                <a:gd name="T25" fmla="*/ 54 h 118"/>
                <a:gd name="T26" fmla="*/ 78 w 84"/>
                <a:gd name="T27" fmla="*/ 60 h 118"/>
                <a:gd name="T28" fmla="*/ 82 w 84"/>
                <a:gd name="T29" fmla="*/ 67 h 118"/>
                <a:gd name="T30" fmla="*/ 84 w 84"/>
                <a:gd name="T31" fmla="*/ 78 h 118"/>
                <a:gd name="T32" fmla="*/ 79 w 84"/>
                <a:gd name="T33" fmla="*/ 96 h 118"/>
                <a:gd name="T34" fmla="*/ 70 w 84"/>
                <a:gd name="T35" fmla="*/ 107 h 118"/>
                <a:gd name="T36" fmla="*/ 59 w 84"/>
                <a:gd name="T37" fmla="*/ 115 h 118"/>
                <a:gd name="T38" fmla="*/ 35 w 84"/>
                <a:gd name="T39" fmla="*/ 118 h 118"/>
                <a:gd name="T40" fmla="*/ 17 w 84"/>
                <a:gd name="T41" fmla="*/ 117 h 118"/>
                <a:gd name="T42" fmla="*/ 0 w 84"/>
                <a:gd name="T43" fmla="*/ 110 h 118"/>
                <a:gd name="T44" fmla="*/ 3 w 84"/>
                <a:gd name="T45" fmla="*/ 82 h 118"/>
                <a:gd name="T46" fmla="*/ 10 w 84"/>
                <a:gd name="T47" fmla="*/ 82 h 118"/>
                <a:gd name="T48" fmla="*/ 11 w 84"/>
                <a:gd name="T49" fmla="*/ 97 h 118"/>
                <a:gd name="T50" fmla="*/ 21 w 84"/>
                <a:gd name="T51" fmla="*/ 105 h 118"/>
                <a:gd name="T52" fmla="*/ 37 w 84"/>
                <a:gd name="T53" fmla="*/ 109 h 118"/>
                <a:gd name="T54" fmla="*/ 51 w 84"/>
                <a:gd name="T55" fmla="*/ 107 h 118"/>
                <a:gd name="T56" fmla="*/ 60 w 84"/>
                <a:gd name="T57" fmla="*/ 99 h 118"/>
                <a:gd name="T58" fmla="*/ 63 w 84"/>
                <a:gd name="T59" fmla="*/ 88 h 118"/>
                <a:gd name="T60" fmla="*/ 61 w 84"/>
                <a:gd name="T61" fmla="*/ 79 h 118"/>
                <a:gd name="T62" fmla="*/ 55 w 84"/>
                <a:gd name="T63" fmla="*/ 73 h 118"/>
                <a:gd name="T64" fmla="*/ 41 w 84"/>
                <a:gd name="T65" fmla="*/ 69 h 118"/>
                <a:gd name="T66" fmla="*/ 21 w 84"/>
                <a:gd name="T67" fmla="*/ 64 h 118"/>
                <a:gd name="T68" fmla="*/ 10 w 84"/>
                <a:gd name="T69" fmla="*/ 58 h 118"/>
                <a:gd name="T70" fmla="*/ 4 w 84"/>
                <a:gd name="T71" fmla="*/ 49 h 118"/>
                <a:gd name="T72" fmla="*/ 2 w 84"/>
                <a:gd name="T73" fmla="*/ 37 h 118"/>
                <a:gd name="T74" fmla="*/ 5 w 84"/>
                <a:gd name="T75" fmla="*/ 20 h 118"/>
                <a:gd name="T76" fmla="*/ 15 w 84"/>
                <a:gd name="T77" fmla="*/ 8 h 118"/>
                <a:gd name="T78" fmla="*/ 30 w 84"/>
                <a:gd name="T79" fmla="*/ 2 h 118"/>
                <a:gd name="T80" fmla="*/ 46 w 84"/>
                <a:gd name="T81" fmla="*/ 0 h 118"/>
                <a:gd name="T82" fmla="*/ 62 w 84"/>
                <a:gd name="T83" fmla="*/ 2 h 118"/>
                <a:gd name="T84" fmla="*/ 76 w 84"/>
                <a:gd name="T85" fmla="*/ 6 h 118"/>
                <a:gd name="T86" fmla="*/ 77 w 84"/>
                <a:gd name="T87" fmla="*/ 8 h 118"/>
                <a:gd name="T88" fmla="*/ 75 w 84"/>
                <a:gd name="T89" fmla="*/ 18 h 118"/>
                <a:gd name="T90" fmla="*/ 75 w 84"/>
                <a:gd name="T91" fmla="*/ 3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" h="118">
                  <a:moveTo>
                    <a:pt x="75" y="32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68" y="25"/>
                    <a:pt x="67" y="21"/>
                    <a:pt x="67" y="18"/>
                  </a:cubicBezTo>
                  <a:cubicBezTo>
                    <a:pt x="65" y="16"/>
                    <a:pt x="62" y="14"/>
                    <a:pt x="58" y="12"/>
                  </a:cubicBezTo>
                  <a:cubicBezTo>
                    <a:pt x="54" y="10"/>
                    <a:pt x="49" y="9"/>
                    <a:pt x="44" y="9"/>
                  </a:cubicBezTo>
                  <a:cubicBezTo>
                    <a:pt x="37" y="9"/>
                    <a:pt x="31" y="11"/>
                    <a:pt x="27" y="15"/>
                  </a:cubicBezTo>
                  <a:cubicBezTo>
                    <a:pt x="23" y="19"/>
                    <a:pt x="21" y="23"/>
                    <a:pt x="21" y="28"/>
                  </a:cubicBezTo>
                  <a:cubicBezTo>
                    <a:pt x="21" y="32"/>
                    <a:pt x="22" y="34"/>
                    <a:pt x="23" y="37"/>
                  </a:cubicBezTo>
                  <a:cubicBezTo>
                    <a:pt x="24" y="39"/>
                    <a:pt x="26" y="41"/>
                    <a:pt x="28" y="42"/>
                  </a:cubicBezTo>
                  <a:cubicBezTo>
                    <a:pt x="30" y="43"/>
                    <a:pt x="33" y="44"/>
                    <a:pt x="37" y="45"/>
                  </a:cubicBezTo>
                  <a:cubicBezTo>
                    <a:pt x="40" y="46"/>
                    <a:pt x="45" y="47"/>
                    <a:pt x="50" y="48"/>
                  </a:cubicBezTo>
                  <a:cubicBezTo>
                    <a:pt x="56" y="49"/>
                    <a:pt x="60" y="50"/>
                    <a:pt x="61" y="50"/>
                  </a:cubicBezTo>
                  <a:cubicBezTo>
                    <a:pt x="66" y="51"/>
                    <a:pt x="69" y="52"/>
                    <a:pt x="72" y="54"/>
                  </a:cubicBezTo>
                  <a:cubicBezTo>
                    <a:pt x="75" y="56"/>
                    <a:pt x="77" y="57"/>
                    <a:pt x="78" y="60"/>
                  </a:cubicBezTo>
                  <a:cubicBezTo>
                    <a:pt x="80" y="62"/>
                    <a:pt x="81" y="64"/>
                    <a:pt x="82" y="67"/>
                  </a:cubicBezTo>
                  <a:cubicBezTo>
                    <a:pt x="83" y="71"/>
                    <a:pt x="84" y="74"/>
                    <a:pt x="84" y="78"/>
                  </a:cubicBezTo>
                  <a:cubicBezTo>
                    <a:pt x="84" y="85"/>
                    <a:pt x="82" y="91"/>
                    <a:pt x="79" y="96"/>
                  </a:cubicBezTo>
                  <a:cubicBezTo>
                    <a:pt x="77" y="100"/>
                    <a:pt x="74" y="104"/>
                    <a:pt x="70" y="107"/>
                  </a:cubicBezTo>
                  <a:cubicBezTo>
                    <a:pt x="67" y="111"/>
                    <a:pt x="63" y="113"/>
                    <a:pt x="59" y="115"/>
                  </a:cubicBezTo>
                  <a:cubicBezTo>
                    <a:pt x="52" y="117"/>
                    <a:pt x="44" y="118"/>
                    <a:pt x="35" y="118"/>
                  </a:cubicBezTo>
                  <a:cubicBezTo>
                    <a:pt x="29" y="118"/>
                    <a:pt x="23" y="118"/>
                    <a:pt x="17" y="117"/>
                  </a:cubicBezTo>
                  <a:cubicBezTo>
                    <a:pt x="12" y="115"/>
                    <a:pt x="7" y="113"/>
                    <a:pt x="0" y="110"/>
                  </a:cubicBezTo>
                  <a:cubicBezTo>
                    <a:pt x="2" y="104"/>
                    <a:pt x="3" y="95"/>
                    <a:pt x="3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6"/>
                    <a:pt x="10" y="91"/>
                    <a:pt x="11" y="97"/>
                  </a:cubicBezTo>
                  <a:cubicBezTo>
                    <a:pt x="13" y="100"/>
                    <a:pt x="16" y="103"/>
                    <a:pt x="21" y="105"/>
                  </a:cubicBezTo>
                  <a:cubicBezTo>
                    <a:pt x="26" y="108"/>
                    <a:pt x="32" y="109"/>
                    <a:pt x="37" y="109"/>
                  </a:cubicBezTo>
                  <a:cubicBezTo>
                    <a:pt x="43" y="109"/>
                    <a:pt x="47" y="108"/>
                    <a:pt x="51" y="107"/>
                  </a:cubicBezTo>
                  <a:cubicBezTo>
                    <a:pt x="55" y="105"/>
                    <a:pt x="58" y="102"/>
                    <a:pt x="60" y="99"/>
                  </a:cubicBezTo>
                  <a:cubicBezTo>
                    <a:pt x="62" y="96"/>
                    <a:pt x="63" y="92"/>
                    <a:pt x="63" y="88"/>
                  </a:cubicBezTo>
                  <a:cubicBezTo>
                    <a:pt x="63" y="85"/>
                    <a:pt x="62" y="82"/>
                    <a:pt x="61" y="79"/>
                  </a:cubicBezTo>
                  <a:cubicBezTo>
                    <a:pt x="60" y="77"/>
                    <a:pt x="58" y="75"/>
                    <a:pt x="55" y="73"/>
                  </a:cubicBezTo>
                  <a:cubicBezTo>
                    <a:pt x="52" y="72"/>
                    <a:pt x="47" y="71"/>
                    <a:pt x="41" y="69"/>
                  </a:cubicBezTo>
                  <a:cubicBezTo>
                    <a:pt x="31" y="67"/>
                    <a:pt x="24" y="65"/>
                    <a:pt x="21" y="64"/>
                  </a:cubicBezTo>
                  <a:cubicBezTo>
                    <a:pt x="17" y="63"/>
                    <a:pt x="13" y="61"/>
                    <a:pt x="10" y="58"/>
                  </a:cubicBezTo>
                  <a:cubicBezTo>
                    <a:pt x="7" y="56"/>
                    <a:pt x="5" y="53"/>
                    <a:pt x="4" y="49"/>
                  </a:cubicBezTo>
                  <a:cubicBezTo>
                    <a:pt x="2" y="45"/>
                    <a:pt x="2" y="41"/>
                    <a:pt x="2" y="37"/>
                  </a:cubicBezTo>
                  <a:cubicBezTo>
                    <a:pt x="2" y="31"/>
                    <a:pt x="3" y="25"/>
                    <a:pt x="5" y="20"/>
                  </a:cubicBezTo>
                  <a:cubicBezTo>
                    <a:pt x="8" y="15"/>
                    <a:pt x="11" y="11"/>
                    <a:pt x="15" y="8"/>
                  </a:cubicBezTo>
                  <a:cubicBezTo>
                    <a:pt x="20" y="5"/>
                    <a:pt x="24" y="3"/>
                    <a:pt x="30" y="2"/>
                  </a:cubicBezTo>
                  <a:cubicBezTo>
                    <a:pt x="35" y="1"/>
                    <a:pt x="40" y="0"/>
                    <a:pt x="46" y="0"/>
                  </a:cubicBezTo>
                  <a:cubicBezTo>
                    <a:pt x="51" y="0"/>
                    <a:pt x="57" y="1"/>
                    <a:pt x="62" y="2"/>
                  </a:cubicBezTo>
                  <a:cubicBezTo>
                    <a:pt x="68" y="3"/>
                    <a:pt x="72" y="4"/>
                    <a:pt x="76" y="6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12"/>
                    <a:pt x="76" y="15"/>
                    <a:pt x="75" y="18"/>
                  </a:cubicBezTo>
                  <a:cubicBezTo>
                    <a:pt x="75" y="22"/>
                    <a:pt x="75" y="26"/>
                    <a:pt x="75" y="32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5">
              <a:extLst>
                <a:ext uri="{FF2B5EF4-FFF2-40B4-BE49-F238E27FC236}">
                  <a16:creationId xmlns="" xmlns:a16="http://schemas.microsoft.com/office/drawing/2014/main" id="{8C3C0F43-E851-4E05-BD41-FFA9AAE26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9" y="3316288"/>
              <a:ext cx="92075" cy="206375"/>
            </a:xfrm>
            <a:custGeom>
              <a:avLst/>
              <a:gdLst>
                <a:gd name="T0" fmla="*/ 51 w 51"/>
                <a:gd name="T1" fmla="*/ 0 h 114"/>
                <a:gd name="T2" fmla="*/ 51 w 51"/>
                <a:gd name="T3" fmla="*/ 7 h 114"/>
                <a:gd name="T4" fmla="*/ 41 w 51"/>
                <a:gd name="T5" fmla="*/ 8 h 114"/>
                <a:gd name="T6" fmla="*/ 39 w 51"/>
                <a:gd name="T7" fmla="*/ 9 h 114"/>
                <a:gd name="T8" fmla="*/ 38 w 51"/>
                <a:gd name="T9" fmla="*/ 10 h 114"/>
                <a:gd name="T10" fmla="*/ 38 w 51"/>
                <a:gd name="T11" fmla="*/ 15 h 114"/>
                <a:gd name="T12" fmla="*/ 37 w 51"/>
                <a:gd name="T13" fmla="*/ 23 h 114"/>
                <a:gd name="T14" fmla="*/ 37 w 51"/>
                <a:gd name="T15" fmla="*/ 45 h 114"/>
                <a:gd name="T16" fmla="*/ 37 w 51"/>
                <a:gd name="T17" fmla="*/ 78 h 114"/>
                <a:gd name="T18" fmla="*/ 37 w 51"/>
                <a:gd name="T19" fmla="*/ 92 h 114"/>
                <a:gd name="T20" fmla="*/ 38 w 51"/>
                <a:gd name="T21" fmla="*/ 103 h 114"/>
                <a:gd name="T22" fmla="*/ 39 w 51"/>
                <a:gd name="T23" fmla="*/ 105 h 114"/>
                <a:gd name="T24" fmla="*/ 42 w 51"/>
                <a:gd name="T25" fmla="*/ 106 h 114"/>
                <a:gd name="T26" fmla="*/ 51 w 51"/>
                <a:gd name="T27" fmla="*/ 107 h 114"/>
                <a:gd name="T28" fmla="*/ 51 w 51"/>
                <a:gd name="T29" fmla="*/ 114 h 114"/>
                <a:gd name="T30" fmla="*/ 23 w 51"/>
                <a:gd name="T31" fmla="*/ 113 h 114"/>
                <a:gd name="T32" fmla="*/ 0 w 51"/>
                <a:gd name="T33" fmla="*/ 114 h 114"/>
                <a:gd name="T34" fmla="*/ 0 w 51"/>
                <a:gd name="T35" fmla="*/ 107 h 114"/>
                <a:gd name="T36" fmla="*/ 9 w 51"/>
                <a:gd name="T37" fmla="*/ 106 h 114"/>
                <a:gd name="T38" fmla="*/ 12 w 51"/>
                <a:gd name="T39" fmla="*/ 105 h 114"/>
                <a:gd name="T40" fmla="*/ 12 w 51"/>
                <a:gd name="T41" fmla="*/ 104 h 114"/>
                <a:gd name="T42" fmla="*/ 13 w 51"/>
                <a:gd name="T43" fmla="*/ 96 h 114"/>
                <a:gd name="T44" fmla="*/ 14 w 51"/>
                <a:gd name="T45" fmla="*/ 78 h 114"/>
                <a:gd name="T46" fmla="*/ 14 w 51"/>
                <a:gd name="T47" fmla="*/ 44 h 114"/>
                <a:gd name="T48" fmla="*/ 14 w 51"/>
                <a:gd name="T49" fmla="*/ 23 h 114"/>
                <a:gd name="T50" fmla="*/ 13 w 51"/>
                <a:gd name="T51" fmla="*/ 10 h 114"/>
                <a:gd name="T52" fmla="*/ 12 w 51"/>
                <a:gd name="T53" fmla="*/ 9 h 114"/>
                <a:gd name="T54" fmla="*/ 10 w 51"/>
                <a:gd name="T55" fmla="*/ 8 h 114"/>
                <a:gd name="T56" fmla="*/ 0 w 51"/>
                <a:gd name="T57" fmla="*/ 7 h 114"/>
                <a:gd name="T58" fmla="*/ 0 w 51"/>
                <a:gd name="T59" fmla="*/ 0 h 114"/>
                <a:gd name="T60" fmla="*/ 23 w 51"/>
                <a:gd name="T61" fmla="*/ 1 h 114"/>
                <a:gd name="T62" fmla="*/ 51 w 51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14">
                  <a:moveTo>
                    <a:pt x="51" y="0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46" y="7"/>
                    <a:pt x="42" y="8"/>
                    <a:pt x="41" y="8"/>
                  </a:cubicBezTo>
                  <a:cubicBezTo>
                    <a:pt x="40" y="8"/>
                    <a:pt x="40" y="8"/>
                    <a:pt x="39" y="9"/>
                  </a:cubicBezTo>
                  <a:cubicBezTo>
                    <a:pt x="39" y="9"/>
                    <a:pt x="39" y="9"/>
                    <a:pt x="38" y="10"/>
                  </a:cubicBezTo>
                  <a:cubicBezTo>
                    <a:pt x="38" y="11"/>
                    <a:pt x="38" y="13"/>
                    <a:pt x="38" y="15"/>
                  </a:cubicBezTo>
                  <a:cubicBezTo>
                    <a:pt x="37" y="17"/>
                    <a:pt x="37" y="19"/>
                    <a:pt x="37" y="23"/>
                  </a:cubicBezTo>
                  <a:cubicBezTo>
                    <a:pt x="37" y="37"/>
                    <a:pt x="37" y="44"/>
                    <a:pt x="37" y="45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8"/>
                    <a:pt x="37" y="102"/>
                    <a:pt x="38" y="103"/>
                  </a:cubicBezTo>
                  <a:cubicBezTo>
                    <a:pt x="38" y="104"/>
                    <a:pt x="39" y="105"/>
                    <a:pt x="39" y="105"/>
                  </a:cubicBezTo>
                  <a:cubicBezTo>
                    <a:pt x="40" y="105"/>
                    <a:pt x="40" y="106"/>
                    <a:pt x="42" y="106"/>
                  </a:cubicBezTo>
                  <a:cubicBezTo>
                    <a:pt x="43" y="106"/>
                    <a:pt x="46" y="106"/>
                    <a:pt x="51" y="107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42" y="113"/>
                    <a:pt x="33" y="113"/>
                    <a:pt x="23" y="113"/>
                  </a:cubicBezTo>
                  <a:cubicBezTo>
                    <a:pt x="14" y="113"/>
                    <a:pt x="6" y="113"/>
                    <a:pt x="0" y="11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" y="106"/>
                    <a:pt x="8" y="106"/>
                    <a:pt x="9" y="106"/>
                  </a:cubicBezTo>
                  <a:cubicBezTo>
                    <a:pt x="11" y="106"/>
                    <a:pt x="11" y="105"/>
                    <a:pt x="12" y="105"/>
                  </a:cubicBezTo>
                  <a:cubicBezTo>
                    <a:pt x="12" y="105"/>
                    <a:pt x="12" y="104"/>
                    <a:pt x="12" y="104"/>
                  </a:cubicBezTo>
                  <a:cubicBezTo>
                    <a:pt x="13" y="103"/>
                    <a:pt x="13" y="101"/>
                    <a:pt x="13" y="96"/>
                  </a:cubicBezTo>
                  <a:cubicBezTo>
                    <a:pt x="14" y="90"/>
                    <a:pt x="14" y="84"/>
                    <a:pt x="14" y="7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33"/>
                    <a:pt x="14" y="26"/>
                    <a:pt x="14" y="23"/>
                  </a:cubicBezTo>
                  <a:cubicBezTo>
                    <a:pt x="13" y="16"/>
                    <a:pt x="13" y="12"/>
                    <a:pt x="13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8"/>
                    <a:pt x="6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4" y="1"/>
                    <a:pt x="23" y="1"/>
                  </a:cubicBezTo>
                  <a:cubicBezTo>
                    <a:pt x="33" y="1"/>
                    <a:pt x="42" y="0"/>
                    <a:pt x="51" y="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6">
              <a:extLst>
                <a:ext uri="{FF2B5EF4-FFF2-40B4-BE49-F238E27FC236}">
                  <a16:creationId xmlns="" xmlns:a16="http://schemas.microsoft.com/office/drawing/2014/main" id="{7B68C421-F60A-407E-87BF-F5E9252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1" y="3313113"/>
              <a:ext cx="193675" cy="212725"/>
            </a:xfrm>
            <a:custGeom>
              <a:avLst/>
              <a:gdLst>
                <a:gd name="T0" fmla="*/ 106 w 108"/>
                <a:gd name="T1" fmla="*/ 99 h 118"/>
                <a:gd name="T2" fmla="*/ 108 w 108"/>
                <a:gd name="T3" fmla="*/ 101 h 118"/>
                <a:gd name="T4" fmla="*/ 104 w 108"/>
                <a:gd name="T5" fmla="*/ 109 h 118"/>
                <a:gd name="T6" fmla="*/ 86 w 108"/>
                <a:gd name="T7" fmla="*/ 117 h 118"/>
                <a:gd name="T8" fmla="*/ 65 w 108"/>
                <a:gd name="T9" fmla="*/ 118 h 118"/>
                <a:gd name="T10" fmla="*/ 35 w 108"/>
                <a:gd name="T11" fmla="*/ 113 h 118"/>
                <a:gd name="T12" fmla="*/ 17 w 108"/>
                <a:gd name="T13" fmla="*/ 101 h 118"/>
                <a:gd name="T14" fmla="*/ 6 w 108"/>
                <a:gd name="T15" fmla="*/ 86 h 118"/>
                <a:gd name="T16" fmla="*/ 0 w 108"/>
                <a:gd name="T17" fmla="*/ 58 h 118"/>
                <a:gd name="T18" fmla="*/ 18 w 108"/>
                <a:gd name="T19" fmla="*/ 16 h 118"/>
                <a:gd name="T20" fmla="*/ 67 w 108"/>
                <a:gd name="T21" fmla="*/ 0 h 118"/>
                <a:gd name="T22" fmla="*/ 87 w 108"/>
                <a:gd name="T23" fmla="*/ 2 h 118"/>
                <a:gd name="T24" fmla="*/ 107 w 108"/>
                <a:gd name="T25" fmla="*/ 7 h 118"/>
                <a:gd name="T26" fmla="*/ 108 w 108"/>
                <a:gd name="T27" fmla="*/ 9 h 118"/>
                <a:gd name="T28" fmla="*/ 106 w 108"/>
                <a:gd name="T29" fmla="*/ 18 h 118"/>
                <a:gd name="T30" fmla="*/ 104 w 108"/>
                <a:gd name="T31" fmla="*/ 35 h 118"/>
                <a:gd name="T32" fmla="*/ 98 w 108"/>
                <a:gd name="T33" fmla="*/ 35 h 118"/>
                <a:gd name="T34" fmla="*/ 97 w 108"/>
                <a:gd name="T35" fmla="*/ 21 h 118"/>
                <a:gd name="T36" fmla="*/ 85 w 108"/>
                <a:gd name="T37" fmla="*/ 12 h 118"/>
                <a:gd name="T38" fmla="*/ 67 w 108"/>
                <a:gd name="T39" fmla="*/ 10 h 118"/>
                <a:gd name="T40" fmla="*/ 37 w 108"/>
                <a:gd name="T41" fmla="*/ 22 h 118"/>
                <a:gd name="T42" fmla="*/ 25 w 108"/>
                <a:gd name="T43" fmla="*/ 55 h 118"/>
                <a:gd name="T44" fmla="*/ 29 w 108"/>
                <a:gd name="T45" fmla="*/ 78 h 118"/>
                <a:gd name="T46" fmla="*/ 39 w 108"/>
                <a:gd name="T47" fmla="*/ 94 h 118"/>
                <a:gd name="T48" fmla="*/ 52 w 108"/>
                <a:gd name="T49" fmla="*/ 103 h 118"/>
                <a:gd name="T50" fmla="*/ 74 w 108"/>
                <a:gd name="T51" fmla="*/ 107 h 118"/>
                <a:gd name="T52" fmla="*/ 89 w 108"/>
                <a:gd name="T53" fmla="*/ 105 h 118"/>
                <a:gd name="T54" fmla="*/ 106 w 108"/>
                <a:gd name="T55" fmla="*/ 9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18">
                  <a:moveTo>
                    <a:pt x="106" y="99"/>
                  </a:moveTo>
                  <a:cubicBezTo>
                    <a:pt x="108" y="101"/>
                    <a:pt x="108" y="101"/>
                    <a:pt x="108" y="101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7" y="113"/>
                    <a:pt x="91" y="115"/>
                    <a:pt x="86" y="117"/>
                  </a:cubicBezTo>
                  <a:cubicBezTo>
                    <a:pt x="80" y="118"/>
                    <a:pt x="73" y="118"/>
                    <a:pt x="65" y="118"/>
                  </a:cubicBezTo>
                  <a:cubicBezTo>
                    <a:pt x="54" y="118"/>
                    <a:pt x="44" y="117"/>
                    <a:pt x="35" y="113"/>
                  </a:cubicBezTo>
                  <a:cubicBezTo>
                    <a:pt x="28" y="110"/>
                    <a:pt x="22" y="106"/>
                    <a:pt x="17" y="101"/>
                  </a:cubicBezTo>
                  <a:cubicBezTo>
                    <a:pt x="13" y="97"/>
                    <a:pt x="9" y="91"/>
                    <a:pt x="6" y="86"/>
                  </a:cubicBezTo>
                  <a:cubicBezTo>
                    <a:pt x="2" y="77"/>
                    <a:pt x="0" y="68"/>
                    <a:pt x="0" y="58"/>
                  </a:cubicBezTo>
                  <a:cubicBezTo>
                    <a:pt x="0" y="41"/>
                    <a:pt x="6" y="27"/>
                    <a:pt x="18" y="16"/>
                  </a:cubicBezTo>
                  <a:cubicBezTo>
                    <a:pt x="29" y="5"/>
                    <a:pt x="46" y="0"/>
                    <a:pt x="67" y="0"/>
                  </a:cubicBezTo>
                  <a:cubicBezTo>
                    <a:pt x="75" y="0"/>
                    <a:pt x="81" y="1"/>
                    <a:pt x="87" y="2"/>
                  </a:cubicBezTo>
                  <a:cubicBezTo>
                    <a:pt x="93" y="3"/>
                    <a:pt x="99" y="5"/>
                    <a:pt x="107" y="7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7" y="11"/>
                    <a:pt x="106" y="14"/>
                    <a:pt x="106" y="18"/>
                  </a:cubicBezTo>
                  <a:cubicBezTo>
                    <a:pt x="105" y="24"/>
                    <a:pt x="104" y="30"/>
                    <a:pt x="104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29"/>
                    <a:pt x="97" y="24"/>
                    <a:pt x="97" y="21"/>
                  </a:cubicBezTo>
                  <a:cubicBezTo>
                    <a:pt x="93" y="17"/>
                    <a:pt x="89" y="14"/>
                    <a:pt x="85" y="12"/>
                  </a:cubicBezTo>
                  <a:cubicBezTo>
                    <a:pt x="80" y="10"/>
                    <a:pt x="74" y="10"/>
                    <a:pt x="67" y="10"/>
                  </a:cubicBezTo>
                  <a:cubicBezTo>
                    <a:pt x="55" y="10"/>
                    <a:pt x="44" y="14"/>
                    <a:pt x="37" y="22"/>
                  </a:cubicBezTo>
                  <a:cubicBezTo>
                    <a:pt x="29" y="30"/>
                    <a:pt x="25" y="41"/>
                    <a:pt x="25" y="55"/>
                  </a:cubicBezTo>
                  <a:cubicBezTo>
                    <a:pt x="25" y="64"/>
                    <a:pt x="27" y="72"/>
                    <a:pt x="29" y="78"/>
                  </a:cubicBezTo>
                  <a:cubicBezTo>
                    <a:pt x="32" y="85"/>
                    <a:pt x="35" y="90"/>
                    <a:pt x="39" y="94"/>
                  </a:cubicBezTo>
                  <a:cubicBezTo>
                    <a:pt x="44" y="98"/>
                    <a:pt x="48" y="102"/>
                    <a:pt x="52" y="103"/>
                  </a:cubicBezTo>
                  <a:cubicBezTo>
                    <a:pt x="58" y="106"/>
                    <a:pt x="65" y="107"/>
                    <a:pt x="74" y="107"/>
                  </a:cubicBezTo>
                  <a:cubicBezTo>
                    <a:pt x="79" y="107"/>
                    <a:pt x="85" y="107"/>
                    <a:pt x="89" y="105"/>
                  </a:cubicBezTo>
                  <a:cubicBezTo>
                    <a:pt x="94" y="104"/>
                    <a:pt x="100" y="102"/>
                    <a:pt x="106" y="9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13F2F451-6FF5-46C4-B808-7AD331E46268}"/>
              </a:ext>
            </a:extLst>
          </p:cNvPr>
          <p:cNvSpPr>
            <a:spLocks noEditPoints="1"/>
          </p:cNvSpPr>
          <p:nvPr/>
        </p:nvSpPr>
        <p:spPr bwMode="auto">
          <a:xfrm>
            <a:off x="4948238" y="1755776"/>
            <a:ext cx="1271588" cy="1271587"/>
          </a:xfrm>
          <a:custGeom>
            <a:avLst/>
            <a:gdLst>
              <a:gd name="T0" fmla="*/ 0 w 801"/>
              <a:gd name="T1" fmla="*/ 400 h 801"/>
              <a:gd name="T2" fmla="*/ 400 w 801"/>
              <a:gd name="T3" fmla="*/ 801 h 801"/>
              <a:gd name="T4" fmla="*/ 801 w 801"/>
              <a:gd name="T5" fmla="*/ 400 h 801"/>
              <a:gd name="T6" fmla="*/ 400 w 801"/>
              <a:gd name="T7" fmla="*/ 0 h 801"/>
              <a:gd name="T8" fmla="*/ 0 w 801"/>
              <a:gd name="T9" fmla="*/ 400 h 801"/>
              <a:gd name="T10" fmla="*/ 770 w 801"/>
              <a:gd name="T11" fmla="*/ 400 h 801"/>
              <a:gd name="T12" fmla="*/ 400 w 801"/>
              <a:gd name="T13" fmla="*/ 771 h 801"/>
              <a:gd name="T14" fmla="*/ 30 w 801"/>
              <a:gd name="T15" fmla="*/ 400 h 801"/>
              <a:gd name="T16" fmla="*/ 400 w 801"/>
              <a:gd name="T17" fmla="*/ 31 h 801"/>
              <a:gd name="T18" fmla="*/ 770 w 801"/>
              <a:gd name="T19" fmla="*/ 40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1" h="801">
                <a:moveTo>
                  <a:pt x="0" y="400"/>
                </a:moveTo>
                <a:lnTo>
                  <a:pt x="400" y="801"/>
                </a:lnTo>
                <a:lnTo>
                  <a:pt x="801" y="400"/>
                </a:lnTo>
                <a:lnTo>
                  <a:pt x="400" y="0"/>
                </a:lnTo>
                <a:lnTo>
                  <a:pt x="0" y="400"/>
                </a:lnTo>
                <a:close/>
                <a:moveTo>
                  <a:pt x="770" y="400"/>
                </a:moveTo>
                <a:lnTo>
                  <a:pt x="400" y="771"/>
                </a:lnTo>
                <a:lnTo>
                  <a:pt x="30" y="400"/>
                </a:lnTo>
                <a:lnTo>
                  <a:pt x="400" y="31"/>
                </a:lnTo>
                <a:lnTo>
                  <a:pt x="770" y="400"/>
                </a:lnTo>
                <a:close/>
              </a:path>
            </a:pathLst>
          </a:custGeom>
          <a:solidFill>
            <a:srgbClr val="272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FECF412-E371-4B74-89A4-CF51A374A43F}"/>
              </a:ext>
            </a:extLst>
          </p:cNvPr>
          <p:cNvSpPr/>
          <p:nvPr/>
        </p:nvSpPr>
        <p:spPr bwMode="auto">
          <a:xfrm>
            <a:off x="1003300" y="3573378"/>
            <a:ext cx="7518400" cy="1570121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5373" name="Group 15372">
            <a:extLst>
              <a:ext uri="{FF2B5EF4-FFF2-40B4-BE49-F238E27FC236}">
                <a16:creationId xmlns="" xmlns:a16="http://schemas.microsoft.com/office/drawing/2014/main" id="{E5227682-0545-4684-8918-B9DC2A754488}"/>
              </a:ext>
            </a:extLst>
          </p:cNvPr>
          <p:cNvGrpSpPr/>
          <p:nvPr/>
        </p:nvGrpSpPr>
        <p:grpSpPr>
          <a:xfrm>
            <a:off x="2635251" y="3725863"/>
            <a:ext cx="3581401" cy="111126"/>
            <a:chOff x="2635251" y="3725863"/>
            <a:chExt cx="3581401" cy="111126"/>
          </a:xfrm>
        </p:grpSpPr>
        <p:sp>
          <p:nvSpPr>
            <p:cNvPr id="25" name="Freeform 17">
              <a:extLst>
                <a:ext uri="{FF2B5EF4-FFF2-40B4-BE49-F238E27FC236}">
                  <a16:creationId xmlns="" xmlns:a16="http://schemas.microsoft.com/office/drawing/2014/main" id="{518C9A50-37A8-449B-BDFA-AE78F3E84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5251" y="3729038"/>
              <a:ext cx="111125" cy="104775"/>
            </a:xfrm>
            <a:custGeom>
              <a:avLst/>
              <a:gdLst>
                <a:gd name="T0" fmla="*/ 40 w 62"/>
                <a:gd name="T1" fmla="*/ 35 h 58"/>
                <a:gd name="T2" fmla="*/ 19 w 62"/>
                <a:gd name="T3" fmla="*/ 35 h 58"/>
                <a:gd name="T4" fmla="*/ 30 w 62"/>
                <a:gd name="T5" fmla="*/ 11 h 58"/>
                <a:gd name="T6" fmla="*/ 40 w 62"/>
                <a:gd name="T7" fmla="*/ 35 h 58"/>
                <a:gd name="T8" fmla="*/ 9 w 62"/>
                <a:gd name="T9" fmla="*/ 58 h 58"/>
                <a:gd name="T10" fmla="*/ 19 w 62"/>
                <a:gd name="T11" fmla="*/ 58 h 58"/>
                <a:gd name="T12" fmla="*/ 19 w 62"/>
                <a:gd name="T13" fmla="*/ 56 h 58"/>
                <a:gd name="T14" fmla="*/ 14 w 62"/>
                <a:gd name="T15" fmla="*/ 55 h 58"/>
                <a:gd name="T16" fmla="*/ 13 w 62"/>
                <a:gd name="T17" fmla="*/ 54 h 58"/>
                <a:gd name="T18" fmla="*/ 12 w 62"/>
                <a:gd name="T19" fmla="*/ 53 h 58"/>
                <a:gd name="T20" fmla="*/ 13 w 62"/>
                <a:gd name="T21" fmla="*/ 49 h 58"/>
                <a:gd name="T22" fmla="*/ 18 w 62"/>
                <a:gd name="T23" fmla="*/ 39 h 58"/>
                <a:gd name="T24" fmla="*/ 41 w 62"/>
                <a:gd name="T25" fmla="*/ 39 h 58"/>
                <a:gd name="T26" fmla="*/ 46 w 62"/>
                <a:gd name="T27" fmla="*/ 51 h 58"/>
                <a:gd name="T28" fmla="*/ 47 w 62"/>
                <a:gd name="T29" fmla="*/ 54 h 58"/>
                <a:gd name="T30" fmla="*/ 47 w 62"/>
                <a:gd name="T31" fmla="*/ 55 h 58"/>
                <a:gd name="T32" fmla="*/ 45 w 62"/>
                <a:gd name="T33" fmla="*/ 55 h 58"/>
                <a:gd name="T34" fmla="*/ 40 w 62"/>
                <a:gd name="T35" fmla="*/ 56 h 58"/>
                <a:gd name="T36" fmla="*/ 40 w 62"/>
                <a:gd name="T37" fmla="*/ 58 h 58"/>
                <a:gd name="T38" fmla="*/ 53 w 62"/>
                <a:gd name="T39" fmla="*/ 58 h 58"/>
                <a:gd name="T40" fmla="*/ 62 w 62"/>
                <a:gd name="T41" fmla="*/ 58 h 58"/>
                <a:gd name="T42" fmla="*/ 62 w 62"/>
                <a:gd name="T43" fmla="*/ 56 h 58"/>
                <a:gd name="T44" fmla="*/ 58 w 62"/>
                <a:gd name="T45" fmla="*/ 55 h 58"/>
                <a:gd name="T46" fmla="*/ 56 w 62"/>
                <a:gd name="T47" fmla="*/ 53 h 58"/>
                <a:gd name="T48" fmla="*/ 50 w 62"/>
                <a:gd name="T49" fmla="*/ 41 h 58"/>
                <a:gd name="T50" fmla="*/ 33 w 62"/>
                <a:gd name="T51" fmla="*/ 0 h 58"/>
                <a:gd name="T52" fmla="*/ 30 w 62"/>
                <a:gd name="T53" fmla="*/ 0 h 58"/>
                <a:gd name="T54" fmla="*/ 23 w 62"/>
                <a:gd name="T55" fmla="*/ 17 h 58"/>
                <a:gd name="T56" fmla="*/ 13 w 62"/>
                <a:gd name="T57" fmla="*/ 40 h 58"/>
                <a:gd name="T58" fmla="*/ 8 w 62"/>
                <a:gd name="T59" fmla="*/ 51 h 58"/>
                <a:gd name="T60" fmla="*/ 6 w 62"/>
                <a:gd name="T61" fmla="*/ 54 h 58"/>
                <a:gd name="T62" fmla="*/ 4 w 62"/>
                <a:gd name="T63" fmla="*/ 55 h 58"/>
                <a:gd name="T64" fmla="*/ 0 w 62"/>
                <a:gd name="T65" fmla="*/ 56 h 58"/>
                <a:gd name="T66" fmla="*/ 0 w 62"/>
                <a:gd name="T67" fmla="*/ 58 h 58"/>
                <a:gd name="T68" fmla="*/ 9 w 62"/>
                <a:gd name="T6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58">
                  <a:moveTo>
                    <a:pt x="40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40" y="35"/>
                  </a:lnTo>
                  <a:close/>
                  <a:moveTo>
                    <a:pt x="9" y="58"/>
                  </a:moveTo>
                  <a:cubicBezTo>
                    <a:pt x="11" y="58"/>
                    <a:pt x="15" y="58"/>
                    <a:pt x="19" y="5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7" y="55"/>
                    <a:pt x="15" y="55"/>
                    <a:pt x="14" y="55"/>
                  </a:cubicBezTo>
                  <a:cubicBezTo>
                    <a:pt x="13" y="55"/>
                    <a:pt x="13" y="55"/>
                    <a:pt x="13" y="54"/>
                  </a:cubicBezTo>
                  <a:cubicBezTo>
                    <a:pt x="12" y="54"/>
                    <a:pt x="12" y="54"/>
                    <a:pt x="12" y="53"/>
                  </a:cubicBezTo>
                  <a:cubicBezTo>
                    <a:pt x="12" y="53"/>
                    <a:pt x="13" y="51"/>
                    <a:pt x="13" y="4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2"/>
                    <a:pt x="47" y="53"/>
                    <a:pt x="47" y="54"/>
                  </a:cubicBezTo>
                  <a:cubicBezTo>
                    <a:pt x="47" y="54"/>
                    <a:pt x="47" y="54"/>
                    <a:pt x="47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5"/>
                    <a:pt x="43" y="55"/>
                    <a:pt x="40" y="56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8"/>
                    <a:pt x="57" y="58"/>
                    <a:pt x="62" y="5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0" y="55"/>
                    <a:pt x="58" y="55"/>
                    <a:pt x="58" y="55"/>
                  </a:cubicBezTo>
                  <a:cubicBezTo>
                    <a:pt x="57" y="55"/>
                    <a:pt x="56" y="54"/>
                    <a:pt x="56" y="53"/>
                  </a:cubicBezTo>
                  <a:cubicBezTo>
                    <a:pt x="55" y="51"/>
                    <a:pt x="53" y="47"/>
                    <a:pt x="50" y="4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9"/>
                    <a:pt x="24" y="14"/>
                    <a:pt x="23" y="17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6"/>
                    <a:pt x="8" y="50"/>
                    <a:pt x="8" y="51"/>
                  </a:cubicBezTo>
                  <a:cubicBezTo>
                    <a:pt x="7" y="53"/>
                    <a:pt x="6" y="54"/>
                    <a:pt x="6" y="54"/>
                  </a:cubicBezTo>
                  <a:cubicBezTo>
                    <a:pt x="5" y="55"/>
                    <a:pt x="5" y="55"/>
                    <a:pt x="4" y="55"/>
                  </a:cubicBezTo>
                  <a:cubicBezTo>
                    <a:pt x="4" y="55"/>
                    <a:pt x="2" y="55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6" y="58"/>
                    <a:pt x="9" y="58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F3389766-30A7-4B0C-B97E-6B90C1CFA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6" y="3762376"/>
              <a:ext cx="84138" cy="73025"/>
            </a:xfrm>
            <a:custGeom>
              <a:avLst/>
              <a:gdLst>
                <a:gd name="T0" fmla="*/ 47 w 47"/>
                <a:gd name="T1" fmla="*/ 37 h 40"/>
                <a:gd name="T2" fmla="*/ 47 w 47"/>
                <a:gd name="T3" fmla="*/ 39 h 40"/>
                <a:gd name="T4" fmla="*/ 39 w 47"/>
                <a:gd name="T5" fmla="*/ 39 h 40"/>
                <a:gd name="T6" fmla="*/ 33 w 47"/>
                <a:gd name="T7" fmla="*/ 39 h 40"/>
                <a:gd name="T8" fmla="*/ 33 w 47"/>
                <a:gd name="T9" fmla="*/ 32 h 40"/>
                <a:gd name="T10" fmla="*/ 27 w 47"/>
                <a:gd name="T11" fmla="*/ 37 h 40"/>
                <a:gd name="T12" fmla="*/ 26 w 47"/>
                <a:gd name="T13" fmla="*/ 38 h 40"/>
                <a:gd name="T14" fmla="*/ 22 w 47"/>
                <a:gd name="T15" fmla="*/ 40 h 40"/>
                <a:gd name="T16" fmla="*/ 18 w 47"/>
                <a:gd name="T17" fmla="*/ 40 h 40"/>
                <a:gd name="T18" fmla="*/ 13 w 47"/>
                <a:gd name="T19" fmla="*/ 39 h 40"/>
                <a:gd name="T20" fmla="*/ 9 w 47"/>
                <a:gd name="T21" fmla="*/ 37 h 40"/>
                <a:gd name="T22" fmla="*/ 7 w 47"/>
                <a:gd name="T23" fmla="*/ 33 h 40"/>
                <a:gd name="T24" fmla="*/ 6 w 47"/>
                <a:gd name="T25" fmla="*/ 28 h 40"/>
                <a:gd name="T26" fmla="*/ 7 w 47"/>
                <a:gd name="T27" fmla="*/ 25 h 40"/>
                <a:gd name="T28" fmla="*/ 7 w 47"/>
                <a:gd name="T29" fmla="*/ 23 h 40"/>
                <a:gd name="T30" fmla="*/ 7 w 47"/>
                <a:gd name="T31" fmla="*/ 16 h 40"/>
                <a:gd name="T32" fmla="*/ 6 w 47"/>
                <a:gd name="T33" fmla="*/ 10 h 40"/>
                <a:gd name="T34" fmla="*/ 6 w 47"/>
                <a:gd name="T35" fmla="*/ 7 h 40"/>
                <a:gd name="T36" fmla="*/ 6 w 47"/>
                <a:gd name="T37" fmla="*/ 6 h 40"/>
                <a:gd name="T38" fmla="*/ 3 w 47"/>
                <a:gd name="T39" fmla="*/ 6 h 40"/>
                <a:gd name="T40" fmla="*/ 0 w 47"/>
                <a:gd name="T41" fmla="*/ 6 h 40"/>
                <a:gd name="T42" fmla="*/ 0 w 47"/>
                <a:gd name="T43" fmla="*/ 4 h 40"/>
                <a:gd name="T44" fmla="*/ 13 w 47"/>
                <a:gd name="T45" fmla="*/ 0 h 40"/>
                <a:gd name="T46" fmla="*/ 14 w 47"/>
                <a:gd name="T47" fmla="*/ 0 h 40"/>
                <a:gd name="T48" fmla="*/ 14 w 47"/>
                <a:gd name="T49" fmla="*/ 0 h 40"/>
                <a:gd name="T50" fmla="*/ 14 w 47"/>
                <a:gd name="T51" fmla="*/ 1 h 40"/>
                <a:gd name="T52" fmla="*/ 14 w 47"/>
                <a:gd name="T53" fmla="*/ 2 h 40"/>
                <a:gd name="T54" fmla="*/ 14 w 47"/>
                <a:gd name="T55" fmla="*/ 7 h 40"/>
                <a:gd name="T56" fmla="*/ 14 w 47"/>
                <a:gd name="T57" fmla="*/ 16 h 40"/>
                <a:gd name="T58" fmla="*/ 14 w 47"/>
                <a:gd name="T59" fmla="*/ 24 h 40"/>
                <a:gd name="T60" fmla="*/ 14 w 47"/>
                <a:gd name="T61" fmla="*/ 31 h 40"/>
                <a:gd name="T62" fmla="*/ 17 w 47"/>
                <a:gd name="T63" fmla="*/ 34 h 40"/>
                <a:gd name="T64" fmla="*/ 22 w 47"/>
                <a:gd name="T65" fmla="*/ 35 h 40"/>
                <a:gd name="T66" fmla="*/ 26 w 47"/>
                <a:gd name="T67" fmla="*/ 34 h 40"/>
                <a:gd name="T68" fmla="*/ 29 w 47"/>
                <a:gd name="T69" fmla="*/ 33 h 40"/>
                <a:gd name="T70" fmla="*/ 31 w 47"/>
                <a:gd name="T71" fmla="*/ 30 h 40"/>
                <a:gd name="T72" fmla="*/ 33 w 47"/>
                <a:gd name="T73" fmla="*/ 28 h 40"/>
                <a:gd name="T74" fmla="*/ 33 w 47"/>
                <a:gd name="T75" fmla="*/ 26 h 40"/>
                <a:gd name="T76" fmla="*/ 33 w 47"/>
                <a:gd name="T77" fmla="*/ 19 h 40"/>
                <a:gd name="T78" fmla="*/ 33 w 47"/>
                <a:gd name="T79" fmla="*/ 16 h 40"/>
                <a:gd name="T80" fmla="*/ 33 w 47"/>
                <a:gd name="T81" fmla="*/ 10 h 40"/>
                <a:gd name="T82" fmla="*/ 33 w 47"/>
                <a:gd name="T83" fmla="*/ 7 h 40"/>
                <a:gd name="T84" fmla="*/ 32 w 47"/>
                <a:gd name="T85" fmla="*/ 6 h 40"/>
                <a:gd name="T86" fmla="*/ 30 w 47"/>
                <a:gd name="T87" fmla="*/ 6 h 40"/>
                <a:gd name="T88" fmla="*/ 26 w 47"/>
                <a:gd name="T89" fmla="*/ 6 h 40"/>
                <a:gd name="T90" fmla="*/ 26 w 47"/>
                <a:gd name="T91" fmla="*/ 4 h 40"/>
                <a:gd name="T92" fmla="*/ 39 w 47"/>
                <a:gd name="T93" fmla="*/ 0 h 40"/>
                <a:gd name="T94" fmla="*/ 40 w 47"/>
                <a:gd name="T95" fmla="*/ 0 h 40"/>
                <a:gd name="T96" fmla="*/ 41 w 47"/>
                <a:gd name="T97" fmla="*/ 0 h 40"/>
                <a:gd name="T98" fmla="*/ 41 w 47"/>
                <a:gd name="T99" fmla="*/ 1 h 40"/>
                <a:gd name="T100" fmla="*/ 41 w 47"/>
                <a:gd name="T101" fmla="*/ 2 h 40"/>
                <a:gd name="T102" fmla="*/ 40 w 47"/>
                <a:gd name="T103" fmla="*/ 7 h 40"/>
                <a:gd name="T104" fmla="*/ 40 w 47"/>
                <a:gd name="T105" fmla="*/ 16 h 40"/>
                <a:gd name="T106" fmla="*/ 40 w 47"/>
                <a:gd name="T107" fmla="*/ 21 h 40"/>
                <a:gd name="T108" fmla="*/ 40 w 47"/>
                <a:gd name="T109" fmla="*/ 27 h 40"/>
                <a:gd name="T110" fmla="*/ 40 w 47"/>
                <a:gd name="T111" fmla="*/ 33 h 40"/>
                <a:gd name="T112" fmla="*/ 41 w 47"/>
                <a:gd name="T113" fmla="*/ 36 h 40"/>
                <a:gd name="T114" fmla="*/ 41 w 47"/>
                <a:gd name="T115" fmla="*/ 36 h 40"/>
                <a:gd name="T116" fmla="*/ 42 w 47"/>
                <a:gd name="T117" fmla="*/ 37 h 40"/>
                <a:gd name="T118" fmla="*/ 47 w 47"/>
                <a:gd name="T11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0">
                  <a:moveTo>
                    <a:pt x="47" y="37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1" y="39"/>
                    <a:pt x="39" y="39"/>
                  </a:cubicBezTo>
                  <a:cubicBezTo>
                    <a:pt x="37" y="39"/>
                    <a:pt x="35" y="39"/>
                    <a:pt x="33" y="39"/>
                  </a:cubicBezTo>
                  <a:cubicBezTo>
                    <a:pt x="33" y="37"/>
                    <a:pt x="33" y="35"/>
                    <a:pt x="33" y="32"/>
                  </a:cubicBezTo>
                  <a:cubicBezTo>
                    <a:pt x="32" y="33"/>
                    <a:pt x="30" y="35"/>
                    <a:pt x="27" y="37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5" y="39"/>
                    <a:pt x="24" y="39"/>
                    <a:pt x="22" y="40"/>
                  </a:cubicBezTo>
                  <a:cubicBezTo>
                    <a:pt x="21" y="40"/>
                    <a:pt x="20" y="40"/>
                    <a:pt x="18" y="40"/>
                  </a:cubicBezTo>
                  <a:cubicBezTo>
                    <a:pt x="16" y="40"/>
                    <a:pt x="14" y="40"/>
                    <a:pt x="13" y="39"/>
                  </a:cubicBezTo>
                  <a:cubicBezTo>
                    <a:pt x="11" y="39"/>
                    <a:pt x="10" y="38"/>
                    <a:pt x="9" y="37"/>
                  </a:cubicBezTo>
                  <a:cubicBezTo>
                    <a:pt x="8" y="36"/>
                    <a:pt x="7" y="35"/>
                    <a:pt x="7" y="33"/>
                  </a:cubicBezTo>
                  <a:cubicBezTo>
                    <a:pt x="7" y="32"/>
                    <a:pt x="6" y="30"/>
                    <a:pt x="6" y="28"/>
                  </a:cubicBezTo>
                  <a:cubicBezTo>
                    <a:pt x="6" y="27"/>
                    <a:pt x="6" y="26"/>
                    <a:pt x="7" y="25"/>
                  </a:cubicBezTo>
                  <a:cubicBezTo>
                    <a:pt x="7" y="24"/>
                    <a:pt x="7" y="24"/>
                    <a:pt x="7" y="2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4" y="4"/>
                    <a:pt x="14" y="7"/>
                  </a:cubicBezTo>
                  <a:cubicBezTo>
                    <a:pt x="14" y="11"/>
                    <a:pt x="14" y="14"/>
                    <a:pt x="14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7"/>
                    <a:pt x="14" y="29"/>
                    <a:pt x="14" y="31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20" y="35"/>
                    <a:pt x="22" y="35"/>
                  </a:cubicBezTo>
                  <a:cubicBezTo>
                    <a:pt x="23" y="35"/>
                    <a:pt x="24" y="35"/>
                    <a:pt x="26" y="34"/>
                  </a:cubicBezTo>
                  <a:cubicBezTo>
                    <a:pt x="27" y="34"/>
                    <a:pt x="28" y="33"/>
                    <a:pt x="29" y="33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2" y="29"/>
                    <a:pt x="32" y="29"/>
                    <a:pt x="33" y="28"/>
                  </a:cubicBezTo>
                  <a:cubicBezTo>
                    <a:pt x="33" y="28"/>
                    <a:pt x="33" y="27"/>
                    <a:pt x="33" y="26"/>
                  </a:cubicBezTo>
                  <a:cubicBezTo>
                    <a:pt x="33" y="24"/>
                    <a:pt x="33" y="22"/>
                    <a:pt x="33" y="1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3"/>
                    <a:pt x="33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8" y="6"/>
                    <a:pt x="27" y="6"/>
                    <a:pt x="26" y="6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2" y="3"/>
                    <a:pt x="37" y="2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3"/>
                    <a:pt x="41" y="4"/>
                    <a:pt x="40" y="7"/>
                  </a:cubicBezTo>
                  <a:cubicBezTo>
                    <a:pt x="40" y="11"/>
                    <a:pt x="40" y="14"/>
                    <a:pt x="40" y="16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0"/>
                    <a:pt x="40" y="32"/>
                    <a:pt x="40" y="33"/>
                  </a:cubicBezTo>
                  <a:cubicBezTo>
                    <a:pt x="41" y="34"/>
                    <a:pt x="41" y="35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7"/>
                    <a:pt x="44" y="37"/>
                    <a:pt x="47" y="3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89CE58E9-6E0B-450D-8C57-E6AFDCE7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3762376"/>
              <a:ext cx="52388" cy="73025"/>
            </a:xfrm>
            <a:custGeom>
              <a:avLst/>
              <a:gdLst>
                <a:gd name="T0" fmla="*/ 1 w 30"/>
                <a:gd name="T1" fmla="*/ 27 h 40"/>
                <a:gd name="T2" fmla="*/ 3 w 30"/>
                <a:gd name="T3" fmla="*/ 27 h 40"/>
                <a:gd name="T4" fmla="*/ 4 w 30"/>
                <a:gd name="T5" fmla="*/ 31 h 40"/>
                <a:gd name="T6" fmla="*/ 4 w 30"/>
                <a:gd name="T7" fmla="*/ 33 h 40"/>
                <a:gd name="T8" fmla="*/ 6 w 30"/>
                <a:gd name="T9" fmla="*/ 36 h 40"/>
                <a:gd name="T10" fmla="*/ 8 w 30"/>
                <a:gd name="T11" fmla="*/ 37 h 40"/>
                <a:gd name="T12" fmla="*/ 11 w 30"/>
                <a:gd name="T13" fmla="*/ 38 h 40"/>
                <a:gd name="T14" fmla="*/ 14 w 30"/>
                <a:gd name="T15" fmla="*/ 38 h 40"/>
                <a:gd name="T16" fmla="*/ 21 w 30"/>
                <a:gd name="T17" fmla="*/ 36 h 40"/>
                <a:gd name="T18" fmla="*/ 24 w 30"/>
                <a:gd name="T19" fmla="*/ 30 h 40"/>
                <a:gd name="T20" fmla="*/ 23 w 30"/>
                <a:gd name="T21" fmla="*/ 27 h 40"/>
                <a:gd name="T22" fmla="*/ 21 w 30"/>
                <a:gd name="T23" fmla="*/ 25 h 40"/>
                <a:gd name="T24" fmla="*/ 14 w 30"/>
                <a:gd name="T25" fmla="*/ 23 h 40"/>
                <a:gd name="T26" fmla="*/ 7 w 30"/>
                <a:gd name="T27" fmla="*/ 21 h 40"/>
                <a:gd name="T28" fmla="*/ 4 w 30"/>
                <a:gd name="T29" fmla="*/ 19 h 40"/>
                <a:gd name="T30" fmla="*/ 1 w 30"/>
                <a:gd name="T31" fmla="*/ 16 h 40"/>
                <a:gd name="T32" fmla="*/ 1 w 30"/>
                <a:gd name="T33" fmla="*/ 12 h 40"/>
                <a:gd name="T34" fmla="*/ 2 w 30"/>
                <a:gd name="T35" fmla="*/ 6 h 40"/>
                <a:gd name="T36" fmla="*/ 8 w 30"/>
                <a:gd name="T37" fmla="*/ 2 h 40"/>
                <a:gd name="T38" fmla="*/ 15 w 30"/>
                <a:gd name="T39" fmla="*/ 0 h 40"/>
                <a:gd name="T40" fmla="*/ 21 w 30"/>
                <a:gd name="T41" fmla="*/ 1 h 40"/>
                <a:gd name="T42" fmla="*/ 27 w 30"/>
                <a:gd name="T43" fmla="*/ 2 h 40"/>
                <a:gd name="T44" fmla="*/ 26 w 30"/>
                <a:gd name="T45" fmla="*/ 12 h 40"/>
                <a:gd name="T46" fmla="*/ 24 w 30"/>
                <a:gd name="T47" fmla="*/ 12 h 40"/>
                <a:gd name="T48" fmla="*/ 24 w 30"/>
                <a:gd name="T49" fmla="*/ 8 h 40"/>
                <a:gd name="T50" fmla="*/ 23 w 30"/>
                <a:gd name="T51" fmla="*/ 6 h 40"/>
                <a:gd name="T52" fmla="*/ 21 w 30"/>
                <a:gd name="T53" fmla="*/ 4 h 40"/>
                <a:gd name="T54" fmla="*/ 19 w 30"/>
                <a:gd name="T55" fmla="*/ 3 h 40"/>
                <a:gd name="T56" fmla="*/ 14 w 30"/>
                <a:gd name="T57" fmla="*/ 2 h 40"/>
                <a:gd name="T58" fmla="*/ 9 w 30"/>
                <a:gd name="T59" fmla="*/ 4 h 40"/>
                <a:gd name="T60" fmla="*/ 6 w 30"/>
                <a:gd name="T61" fmla="*/ 9 h 40"/>
                <a:gd name="T62" fmla="*/ 7 w 30"/>
                <a:gd name="T63" fmla="*/ 12 h 40"/>
                <a:gd name="T64" fmla="*/ 9 w 30"/>
                <a:gd name="T65" fmla="*/ 14 h 40"/>
                <a:gd name="T66" fmla="*/ 12 w 30"/>
                <a:gd name="T67" fmla="*/ 15 h 40"/>
                <a:gd name="T68" fmla="*/ 18 w 30"/>
                <a:gd name="T69" fmla="*/ 17 h 40"/>
                <a:gd name="T70" fmla="*/ 26 w 30"/>
                <a:gd name="T71" fmla="*/ 19 h 40"/>
                <a:gd name="T72" fmla="*/ 29 w 30"/>
                <a:gd name="T73" fmla="*/ 22 h 40"/>
                <a:gd name="T74" fmla="*/ 30 w 30"/>
                <a:gd name="T75" fmla="*/ 27 h 40"/>
                <a:gd name="T76" fmla="*/ 25 w 30"/>
                <a:gd name="T77" fmla="*/ 36 h 40"/>
                <a:gd name="T78" fmla="*/ 13 w 30"/>
                <a:gd name="T79" fmla="*/ 40 h 40"/>
                <a:gd name="T80" fmla="*/ 4 w 30"/>
                <a:gd name="T81" fmla="*/ 39 h 40"/>
                <a:gd name="T82" fmla="*/ 0 w 30"/>
                <a:gd name="T83" fmla="*/ 38 h 40"/>
                <a:gd name="T84" fmla="*/ 0 w 30"/>
                <a:gd name="T85" fmla="*/ 38 h 40"/>
                <a:gd name="T86" fmla="*/ 0 w 30"/>
                <a:gd name="T87" fmla="*/ 37 h 40"/>
                <a:gd name="T88" fmla="*/ 1 w 30"/>
                <a:gd name="T89" fmla="*/ 34 h 40"/>
                <a:gd name="T90" fmla="*/ 1 w 30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7" y="36"/>
                    <a:pt x="7" y="37"/>
                    <a:pt x="8" y="37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4" y="29"/>
                    <a:pt x="23" y="28"/>
                    <a:pt x="23" y="27"/>
                  </a:cubicBezTo>
                  <a:cubicBezTo>
                    <a:pt x="22" y="26"/>
                    <a:pt x="22" y="25"/>
                    <a:pt x="21" y="25"/>
                  </a:cubicBezTo>
                  <a:cubicBezTo>
                    <a:pt x="19" y="24"/>
                    <a:pt x="17" y="24"/>
                    <a:pt x="14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6" y="20"/>
                    <a:pt x="4" y="20"/>
                    <a:pt x="4" y="19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3" y="4"/>
                    <a:pt x="5" y="3"/>
                    <a:pt x="8" y="2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4" y="1"/>
                    <a:pt x="25" y="2"/>
                    <a:pt x="27" y="2"/>
                  </a:cubicBezTo>
                  <a:cubicBezTo>
                    <a:pt x="27" y="5"/>
                    <a:pt x="27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4" y="8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9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3"/>
                    <a:pt x="8" y="13"/>
                    <a:pt x="9" y="14"/>
                  </a:cubicBezTo>
                  <a:cubicBezTo>
                    <a:pt x="9" y="14"/>
                    <a:pt x="10" y="15"/>
                    <a:pt x="12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2" y="18"/>
                    <a:pt x="24" y="18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3"/>
                    <a:pt x="30" y="25"/>
                    <a:pt x="30" y="27"/>
                  </a:cubicBezTo>
                  <a:cubicBezTo>
                    <a:pt x="30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1" y="40"/>
                    <a:pt x="8" y="40"/>
                    <a:pt x="4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FB140956-09CA-4FA8-93E4-397285324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6" y="3740151"/>
              <a:ext cx="42863" cy="95250"/>
            </a:xfrm>
            <a:custGeom>
              <a:avLst/>
              <a:gdLst>
                <a:gd name="T0" fmla="*/ 0 w 24"/>
                <a:gd name="T1" fmla="*/ 20 h 53"/>
                <a:gd name="T2" fmla="*/ 0 w 24"/>
                <a:gd name="T3" fmla="*/ 19 h 53"/>
                <a:gd name="T4" fmla="*/ 6 w 24"/>
                <a:gd name="T5" fmla="*/ 16 h 53"/>
                <a:gd name="T6" fmla="*/ 6 w 24"/>
                <a:gd name="T7" fmla="*/ 4 h 53"/>
                <a:gd name="T8" fmla="*/ 13 w 24"/>
                <a:gd name="T9" fmla="*/ 0 h 53"/>
                <a:gd name="T10" fmla="*/ 14 w 24"/>
                <a:gd name="T11" fmla="*/ 1 h 53"/>
                <a:gd name="T12" fmla="*/ 13 w 24"/>
                <a:gd name="T13" fmla="*/ 16 h 53"/>
                <a:gd name="T14" fmla="*/ 17 w 24"/>
                <a:gd name="T15" fmla="*/ 16 h 53"/>
                <a:gd name="T16" fmla="*/ 21 w 24"/>
                <a:gd name="T17" fmla="*/ 16 h 53"/>
                <a:gd name="T18" fmla="*/ 24 w 24"/>
                <a:gd name="T19" fmla="*/ 16 h 53"/>
                <a:gd name="T20" fmla="*/ 24 w 24"/>
                <a:gd name="T21" fmla="*/ 16 h 53"/>
                <a:gd name="T22" fmla="*/ 23 w 24"/>
                <a:gd name="T23" fmla="*/ 20 h 53"/>
                <a:gd name="T24" fmla="*/ 19 w 24"/>
                <a:gd name="T25" fmla="*/ 20 h 53"/>
                <a:gd name="T26" fmla="*/ 13 w 24"/>
                <a:gd name="T27" fmla="*/ 20 h 53"/>
                <a:gd name="T28" fmla="*/ 12 w 24"/>
                <a:gd name="T29" fmla="*/ 37 h 53"/>
                <a:gd name="T30" fmla="*/ 12 w 24"/>
                <a:gd name="T31" fmla="*/ 44 h 53"/>
                <a:gd name="T32" fmla="*/ 13 w 24"/>
                <a:gd name="T33" fmla="*/ 46 h 53"/>
                <a:gd name="T34" fmla="*/ 15 w 24"/>
                <a:gd name="T35" fmla="*/ 47 h 53"/>
                <a:gd name="T36" fmla="*/ 18 w 24"/>
                <a:gd name="T37" fmla="*/ 48 h 53"/>
                <a:gd name="T38" fmla="*/ 21 w 24"/>
                <a:gd name="T39" fmla="*/ 48 h 53"/>
                <a:gd name="T40" fmla="*/ 23 w 24"/>
                <a:gd name="T41" fmla="*/ 47 h 53"/>
                <a:gd name="T42" fmla="*/ 24 w 24"/>
                <a:gd name="T43" fmla="*/ 49 h 53"/>
                <a:gd name="T44" fmla="*/ 20 w 24"/>
                <a:gd name="T45" fmla="*/ 52 h 53"/>
                <a:gd name="T46" fmla="*/ 17 w 24"/>
                <a:gd name="T47" fmla="*/ 53 h 53"/>
                <a:gd name="T48" fmla="*/ 14 w 24"/>
                <a:gd name="T49" fmla="*/ 53 h 53"/>
                <a:gd name="T50" fmla="*/ 11 w 24"/>
                <a:gd name="T51" fmla="*/ 52 h 53"/>
                <a:gd name="T52" fmla="*/ 8 w 24"/>
                <a:gd name="T53" fmla="*/ 51 h 53"/>
                <a:gd name="T54" fmla="*/ 6 w 24"/>
                <a:gd name="T55" fmla="*/ 49 h 53"/>
                <a:gd name="T56" fmla="*/ 6 w 24"/>
                <a:gd name="T57" fmla="*/ 45 h 53"/>
                <a:gd name="T58" fmla="*/ 6 w 24"/>
                <a:gd name="T59" fmla="*/ 39 h 53"/>
                <a:gd name="T60" fmla="*/ 6 w 24"/>
                <a:gd name="T61" fmla="*/ 37 h 53"/>
                <a:gd name="T62" fmla="*/ 6 w 24"/>
                <a:gd name="T63" fmla="*/ 20 h 53"/>
                <a:gd name="T64" fmla="*/ 4 w 24"/>
                <a:gd name="T65" fmla="*/ 20 h 53"/>
                <a:gd name="T66" fmla="*/ 0 w 24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8"/>
                    <a:pt x="4" y="17"/>
                    <a:pt x="6" y="16"/>
                  </a:cubicBezTo>
                  <a:cubicBezTo>
                    <a:pt x="6" y="9"/>
                    <a:pt x="6" y="5"/>
                    <a:pt x="6" y="4"/>
                  </a:cubicBezTo>
                  <a:cubicBezTo>
                    <a:pt x="9" y="3"/>
                    <a:pt x="11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3"/>
                    <a:pt x="13" y="8"/>
                    <a:pt x="13" y="16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7" y="16"/>
                    <a:pt x="18" y="16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41"/>
                    <a:pt x="12" y="43"/>
                    <a:pt x="12" y="44"/>
                  </a:cubicBezTo>
                  <a:cubicBezTo>
                    <a:pt x="13" y="45"/>
                    <a:pt x="13" y="45"/>
                    <a:pt x="13" y="46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8"/>
                    <a:pt x="20" y="48"/>
                    <a:pt x="21" y="48"/>
                  </a:cubicBezTo>
                  <a:cubicBezTo>
                    <a:pt x="21" y="48"/>
                    <a:pt x="22" y="48"/>
                    <a:pt x="23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2" y="50"/>
                    <a:pt x="21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1" y="52"/>
                  </a:cubicBezTo>
                  <a:cubicBezTo>
                    <a:pt x="10" y="52"/>
                    <a:pt x="9" y="52"/>
                    <a:pt x="8" y="51"/>
                  </a:cubicBezTo>
                  <a:cubicBezTo>
                    <a:pt x="8" y="50"/>
                    <a:pt x="7" y="50"/>
                    <a:pt x="6" y="49"/>
                  </a:cubicBezTo>
                  <a:cubicBezTo>
                    <a:pt x="6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44921017-7F65-4D58-A625-215C16401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89" y="3762376"/>
              <a:ext cx="52388" cy="71438"/>
            </a:xfrm>
            <a:custGeom>
              <a:avLst/>
              <a:gdLst>
                <a:gd name="T0" fmla="*/ 0 w 29"/>
                <a:gd name="T1" fmla="*/ 39 h 39"/>
                <a:gd name="T2" fmla="*/ 0 w 29"/>
                <a:gd name="T3" fmla="*/ 37 h 39"/>
                <a:gd name="T4" fmla="*/ 5 w 29"/>
                <a:gd name="T5" fmla="*/ 37 h 39"/>
                <a:gd name="T6" fmla="*/ 6 w 29"/>
                <a:gd name="T7" fmla="*/ 36 h 39"/>
                <a:gd name="T8" fmla="*/ 6 w 29"/>
                <a:gd name="T9" fmla="*/ 36 h 39"/>
                <a:gd name="T10" fmla="*/ 7 w 29"/>
                <a:gd name="T11" fmla="*/ 33 h 39"/>
                <a:gd name="T12" fmla="*/ 7 w 29"/>
                <a:gd name="T13" fmla="*/ 21 h 39"/>
                <a:gd name="T14" fmla="*/ 7 w 29"/>
                <a:gd name="T15" fmla="*/ 17 h 39"/>
                <a:gd name="T16" fmla="*/ 7 w 29"/>
                <a:gd name="T17" fmla="*/ 10 h 39"/>
                <a:gd name="T18" fmla="*/ 7 w 29"/>
                <a:gd name="T19" fmla="*/ 7 h 39"/>
                <a:gd name="T20" fmla="*/ 6 w 29"/>
                <a:gd name="T21" fmla="*/ 6 h 39"/>
                <a:gd name="T22" fmla="*/ 0 w 29"/>
                <a:gd name="T23" fmla="*/ 6 h 39"/>
                <a:gd name="T24" fmla="*/ 0 w 29"/>
                <a:gd name="T25" fmla="*/ 4 h 39"/>
                <a:gd name="T26" fmla="*/ 12 w 29"/>
                <a:gd name="T27" fmla="*/ 1 h 39"/>
                <a:gd name="T28" fmla="*/ 14 w 29"/>
                <a:gd name="T29" fmla="*/ 0 h 39"/>
                <a:gd name="T30" fmla="*/ 14 w 29"/>
                <a:gd name="T31" fmla="*/ 0 h 39"/>
                <a:gd name="T32" fmla="*/ 14 w 29"/>
                <a:gd name="T33" fmla="*/ 1 h 39"/>
                <a:gd name="T34" fmla="*/ 14 w 29"/>
                <a:gd name="T35" fmla="*/ 2 h 39"/>
                <a:gd name="T36" fmla="*/ 14 w 29"/>
                <a:gd name="T37" fmla="*/ 9 h 39"/>
                <a:gd name="T38" fmla="*/ 17 w 29"/>
                <a:gd name="T39" fmla="*/ 5 h 39"/>
                <a:gd name="T40" fmla="*/ 20 w 29"/>
                <a:gd name="T41" fmla="*/ 2 h 39"/>
                <a:gd name="T42" fmla="*/ 22 w 29"/>
                <a:gd name="T43" fmla="*/ 1 h 39"/>
                <a:gd name="T44" fmla="*/ 26 w 29"/>
                <a:gd name="T45" fmla="*/ 0 h 39"/>
                <a:gd name="T46" fmla="*/ 29 w 29"/>
                <a:gd name="T47" fmla="*/ 1 h 39"/>
                <a:gd name="T48" fmla="*/ 29 w 29"/>
                <a:gd name="T49" fmla="*/ 1 h 39"/>
                <a:gd name="T50" fmla="*/ 29 w 29"/>
                <a:gd name="T51" fmla="*/ 11 h 39"/>
                <a:gd name="T52" fmla="*/ 27 w 29"/>
                <a:gd name="T53" fmla="*/ 11 h 39"/>
                <a:gd name="T54" fmla="*/ 25 w 29"/>
                <a:gd name="T55" fmla="*/ 8 h 39"/>
                <a:gd name="T56" fmla="*/ 21 w 29"/>
                <a:gd name="T57" fmla="*/ 7 h 39"/>
                <a:gd name="T58" fmla="*/ 16 w 29"/>
                <a:gd name="T59" fmla="*/ 10 h 39"/>
                <a:gd name="T60" fmla="*/ 14 w 29"/>
                <a:gd name="T61" fmla="*/ 18 h 39"/>
                <a:gd name="T62" fmla="*/ 14 w 29"/>
                <a:gd name="T63" fmla="*/ 22 h 39"/>
                <a:gd name="T64" fmla="*/ 14 w 29"/>
                <a:gd name="T65" fmla="*/ 32 h 39"/>
                <a:gd name="T66" fmla="*/ 14 w 29"/>
                <a:gd name="T67" fmla="*/ 35 h 39"/>
                <a:gd name="T68" fmla="*/ 15 w 29"/>
                <a:gd name="T69" fmla="*/ 36 h 39"/>
                <a:gd name="T70" fmla="*/ 16 w 29"/>
                <a:gd name="T71" fmla="*/ 36 h 39"/>
                <a:gd name="T72" fmla="*/ 22 w 29"/>
                <a:gd name="T73" fmla="*/ 37 h 39"/>
                <a:gd name="T74" fmla="*/ 22 w 29"/>
                <a:gd name="T75" fmla="*/ 39 h 39"/>
                <a:gd name="T76" fmla="*/ 10 w 29"/>
                <a:gd name="T77" fmla="*/ 39 h 39"/>
                <a:gd name="T78" fmla="*/ 0 w 29"/>
                <a:gd name="T7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5" y="37"/>
                    <a:pt x="5" y="37"/>
                  </a:cubicBezTo>
                  <a:cubicBezTo>
                    <a:pt x="5" y="37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26"/>
                    <a:pt x="7" y="22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6"/>
                    <a:pt x="4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4" y="6"/>
                    <a:pt x="14" y="9"/>
                  </a:cubicBezTo>
                  <a:cubicBezTo>
                    <a:pt x="15" y="8"/>
                    <a:pt x="16" y="7"/>
                    <a:pt x="17" y="5"/>
                  </a:cubicBezTo>
                  <a:cubicBezTo>
                    <a:pt x="18" y="4"/>
                    <a:pt x="19" y="3"/>
                    <a:pt x="20" y="2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5"/>
                    <a:pt x="29" y="8"/>
                    <a:pt x="2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5" y="9"/>
                    <a:pt x="25" y="8"/>
                  </a:cubicBezTo>
                  <a:cubicBezTo>
                    <a:pt x="24" y="7"/>
                    <a:pt x="23" y="7"/>
                    <a:pt x="21" y="7"/>
                  </a:cubicBezTo>
                  <a:cubicBezTo>
                    <a:pt x="19" y="7"/>
                    <a:pt x="18" y="8"/>
                    <a:pt x="16" y="10"/>
                  </a:cubicBezTo>
                  <a:cubicBezTo>
                    <a:pt x="15" y="12"/>
                    <a:pt x="14" y="14"/>
                    <a:pt x="14" y="1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4"/>
                    <a:pt x="14" y="27"/>
                    <a:pt x="14" y="32"/>
                  </a:cubicBezTo>
                  <a:cubicBezTo>
                    <a:pt x="14" y="33"/>
                    <a:pt x="14" y="34"/>
                    <a:pt x="14" y="35"/>
                  </a:cubicBezTo>
                  <a:cubicBezTo>
                    <a:pt x="14" y="35"/>
                    <a:pt x="15" y="36"/>
                    <a:pt x="15" y="36"/>
                  </a:cubicBezTo>
                  <a:cubicBezTo>
                    <a:pt x="15" y="36"/>
                    <a:pt x="15" y="36"/>
                    <a:pt x="16" y="36"/>
                  </a:cubicBezTo>
                  <a:cubicBezTo>
                    <a:pt x="16" y="36"/>
                    <a:pt x="19" y="37"/>
                    <a:pt x="22" y="37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39"/>
                    <a:pt x="13" y="39"/>
                    <a:pt x="10" y="39"/>
                  </a:cubicBezTo>
                  <a:cubicBezTo>
                    <a:pt x="7" y="39"/>
                    <a:pt x="3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2A2E990C-64AA-474B-8578-F4F7B7626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1" y="3762376"/>
              <a:ext cx="66675" cy="73025"/>
            </a:xfrm>
            <a:custGeom>
              <a:avLst/>
              <a:gdLst>
                <a:gd name="T0" fmla="*/ 19 w 37"/>
                <a:gd name="T1" fmla="*/ 33 h 40"/>
                <a:gd name="T2" fmla="*/ 14 w 37"/>
                <a:gd name="T3" fmla="*/ 35 h 40"/>
                <a:gd name="T4" fmla="*/ 9 w 37"/>
                <a:gd name="T5" fmla="*/ 33 h 40"/>
                <a:gd name="T6" fmla="*/ 8 w 37"/>
                <a:gd name="T7" fmla="*/ 29 h 40"/>
                <a:gd name="T8" fmla="*/ 9 w 37"/>
                <a:gd name="T9" fmla="*/ 24 h 40"/>
                <a:gd name="T10" fmla="*/ 10 w 37"/>
                <a:gd name="T11" fmla="*/ 22 h 40"/>
                <a:gd name="T12" fmla="*/ 16 w 37"/>
                <a:gd name="T13" fmla="*/ 20 h 40"/>
                <a:gd name="T14" fmla="*/ 25 w 37"/>
                <a:gd name="T15" fmla="*/ 18 h 40"/>
                <a:gd name="T16" fmla="*/ 25 w 37"/>
                <a:gd name="T17" fmla="*/ 29 h 40"/>
                <a:gd name="T18" fmla="*/ 19 w 37"/>
                <a:gd name="T19" fmla="*/ 33 h 40"/>
                <a:gd name="T20" fmla="*/ 8 w 37"/>
                <a:gd name="T21" fmla="*/ 8 h 40"/>
                <a:gd name="T22" fmla="*/ 8 w 37"/>
                <a:gd name="T23" fmla="*/ 6 h 40"/>
                <a:gd name="T24" fmla="*/ 10 w 37"/>
                <a:gd name="T25" fmla="*/ 5 h 40"/>
                <a:gd name="T26" fmla="*/ 15 w 37"/>
                <a:gd name="T27" fmla="*/ 4 h 40"/>
                <a:gd name="T28" fmla="*/ 20 w 37"/>
                <a:gd name="T29" fmla="*/ 6 h 40"/>
                <a:gd name="T30" fmla="*/ 24 w 37"/>
                <a:gd name="T31" fmla="*/ 9 h 40"/>
                <a:gd name="T32" fmla="*/ 25 w 37"/>
                <a:gd name="T33" fmla="*/ 15 h 40"/>
                <a:gd name="T34" fmla="*/ 14 w 37"/>
                <a:gd name="T35" fmla="*/ 17 h 40"/>
                <a:gd name="T36" fmla="*/ 6 w 37"/>
                <a:gd name="T37" fmla="*/ 20 h 40"/>
                <a:gd name="T38" fmla="*/ 4 w 37"/>
                <a:gd name="T39" fmla="*/ 22 h 40"/>
                <a:gd name="T40" fmla="*/ 1 w 37"/>
                <a:gd name="T41" fmla="*/ 25 h 40"/>
                <a:gd name="T42" fmla="*/ 0 w 37"/>
                <a:gd name="T43" fmla="*/ 30 h 40"/>
                <a:gd name="T44" fmla="*/ 3 w 37"/>
                <a:gd name="T45" fmla="*/ 37 h 40"/>
                <a:gd name="T46" fmla="*/ 11 w 37"/>
                <a:gd name="T47" fmla="*/ 40 h 40"/>
                <a:gd name="T48" fmla="*/ 15 w 37"/>
                <a:gd name="T49" fmla="*/ 39 h 40"/>
                <a:gd name="T50" fmla="*/ 25 w 37"/>
                <a:gd name="T51" fmla="*/ 32 h 40"/>
                <a:gd name="T52" fmla="*/ 24 w 37"/>
                <a:gd name="T53" fmla="*/ 39 h 40"/>
                <a:gd name="T54" fmla="*/ 31 w 37"/>
                <a:gd name="T55" fmla="*/ 39 h 40"/>
                <a:gd name="T56" fmla="*/ 37 w 37"/>
                <a:gd name="T57" fmla="*/ 39 h 40"/>
                <a:gd name="T58" fmla="*/ 37 w 37"/>
                <a:gd name="T59" fmla="*/ 37 h 40"/>
                <a:gd name="T60" fmla="*/ 34 w 37"/>
                <a:gd name="T61" fmla="*/ 37 h 40"/>
                <a:gd name="T62" fmla="*/ 32 w 37"/>
                <a:gd name="T63" fmla="*/ 36 h 40"/>
                <a:gd name="T64" fmla="*/ 32 w 37"/>
                <a:gd name="T65" fmla="*/ 36 h 40"/>
                <a:gd name="T66" fmla="*/ 31 w 37"/>
                <a:gd name="T67" fmla="*/ 33 h 40"/>
                <a:gd name="T68" fmla="*/ 31 w 37"/>
                <a:gd name="T69" fmla="*/ 21 h 40"/>
                <a:gd name="T70" fmla="*/ 31 w 37"/>
                <a:gd name="T71" fmla="*/ 13 h 40"/>
                <a:gd name="T72" fmla="*/ 30 w 37"/>
                <a:gd name="T73" fmla="*/ 7 h 40"/>
                <a:gd name="T74" fmla="*/ 26 w 37"/>
                <a:gd name="T75" fmla="*/ 2 h 40"/>
                <a:gd name="T76" fmla="*/ 18 w 37"/>
                <a:gd name="T77" fmla="*/ 0 h 40"/>
                <a:gd name="T78" fmla="*/ 12 w 37"/>
                <a:gd name="T79" fmla="*/ 1 h 40"/>
                <a:gd name="T80" fmla="*/ 4 w 37"/>
                <a:gd name="T81" fmla="*/ 6 h 40"/>
                <a:gd name="T82" fmla="*/ 4 w 37"/>
                <a:gd name="T83" fmla="*/ 8 h 40"/>
                <a:gd name="T84" fmla="*/ 4 w 37"/>
                <a:gd name="T85" fmla="*/ 11 h 40"/>
                <a:gd name="T86" fmla="*/ 6 w 37"/>
                <a:gd name="T87" fmla="*/ 11 h 40"/>
                <a:gd name="T88" fmla="*/ 8 w 37"/>
                <a:gd name="T8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" h="40">
                  <a:moveTo>
                    <a:pt x="19" y="33"/>
                  </a:moveTo>
                  <a:cubicBezTo>
                    <a:pt x="17" y="35"/>
                    <a:pt x="16" y="35"/>
                    <a:pt x="14" y="35"/>
                  </a:cubicBezTo>
                  <a:cubicBezTo>
                    <a:pt x="12" y="35"/>
                    <a:pt x="10" y="34"/>
                    <a:pt x="9" y="33"/>
                  </a:cubicBezTo>
                  <a:cubicBezTo>
                    <a:pt x="8" y="32"/>
                    <a:pt x="8" y="31"/>
                    <a:pt x="8" y="29"/>
                  </a:cubicBezTo>
                  <a:cubicBezTo>
                    <a:pt x="8" y="27"/>
                    <a:pt x="8" y="26"/>
                    <a:pt x="9" y="24"/>
                  </a:cubicBezTo>
                  <a:cubicBezTo>
                    <a:pt x="9" y="23"/>
                    <a:pt x="10" y="23"/>
                    <a:pt x="10" y="22"/>
                  </a:cubicBezTo>
                  <a:cubicBezTo>
                    <a:pt x="11" y="21"/>
                    <a:pt x="13" y="21"/>
                    <a:pt x="16" y="20"/>
                  </a:cubicBezTo>
                  <a:cubicBezTo>
                    <a:pt x="18" y="19"/>
                    <a:pt x="21" y="18"/>
                    <a:pt x="25" y="1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31"/>
                    <a:pt x="21" y="32"/>
                    <a:pt x="19" y="33"/>
                  </a:cubicBezTo>
                  <a:close/>
                  <a:moveTo>
                    <a:pt x="8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2" y="5"/>
                    <a:pt x="13" y="4"/>
                    <a:pt x="15" y="4"/>
                  </a:cubicBezTo>
                  <a:cubicBezTo>
                    <a:pt x="17" y="4"/>
                    <a:pt x="19" y="5"/>
                    <a:pt x="20" y="6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4" y="11"/>
                    <a:pt x="25" y="13"/>
                    <a:pt x="25" y="15"/>
                  </a:cubicBezTo>
                  <a:cubicBezTo>
                    <a:pt x="21" y="16"/>
                    <a:pt x="18" y="16"/>
                    <a:pt x="14" y="17"/>
                  </a:cubicBezTo>
                  <a:cubicBezTo>
                    <a:pt x="10" y="18"/>
                    <a:pt x="8" y="19"/>
                    <a:pt x="6" y="20"/>
                  </a:cubicBezTo>
                  <a:cubicBezTo>
                    <a:pt x="5" y="20"/>
                    <a:pt x="5" y="21"/>
                    <a:pt x="4" y="22"/>
                  </a:cubicBezTo>
                  <a:cubicBezTo>
                    <a:pt x="3" y="22"/>
                    <a:pt x="2" y="24"/>
                    <a:pt x="1" y="25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33"/>
                    <a:pt x="1" y="36"/>
                    <a:pt x="3" y="37"/>
                  </a:cubicBezTo>
                  <a:cubicBezTo>
                    <a:pt x="5" y="39"/>
                    <a:pt x="8" y="40"/>
                    <a:pt x="11" y="40"/>
                  </a:cubicBezTo>
                  <a:cubicBezTo>
                    <a:pt x="12" y="40"/>
                    <a:pt x="14" y="40"/>
                    <a:pt x="15" y="39"/>
                  </a:cubicBezTo>
                  <a:cubicBezTo>
                    <a:pt x="16" y="39"/>
                    <a:pt x="19" y="36"/>
                    <a:pt x="25" y="3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9"/>
                    <a:pt x="31" y="39"/>
                  </a:cubicBezTo>
                  <a:cubicBezTo>
                    <a:pt x="33" y="39"/>
                    <a:pt x="34" y="39"/>
                    <a:pt x="37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1"/>
                    <a:pt x="31" y="8"/>
                    <a:pt x="30" y="7"/>
                  </a:cubicBezTo>
                  <a:cubicBezTo>
                    <a:pt x="29" y="5"/>
                    <a:pt x="28" y="3"/>
                    <a:pt x="26" y="2"/>
                  </a:cubicBezTo>
                  <a:cubicBezTo>
                    <a:pt x="24" y="1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3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9"/>
                    <a:pt x="8" y="8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Freeform 23">
              <a:extLst>
                <a:ext uri="{FF2B5EF4-FFF2-40B4-BE49-F238E27FC236}">
                  <a16:creationId xmlns="" xmlns:a16="http://schemas.microsoft.com/office/drawing/2014/main" id="{1A6AA918-6CFC-426E-A0DA-DA546A7E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314" y="3725863"/>
              <a:ext cx="34925" cy="107950"/>
            </a:xfrm>
            <a:custGeom>
              <a:avLst/>
              <a:gdLst>
                <a:gd name="T0" fmla="*/ 0 w 20"/>
                <a:gd name="T1" fmla="*/ 60 h 60"/>
                <a:gd name="T2" fmla="*/ 0 w 20"/>
                <a:gd name="T3" fmla="*/ 58 h 60"/>
                <a:gd name="T4" fmla="*/ 4 w 20"/>
                <a:gd name="T5" fmla="*/ 58 h 60"/>
                <a:gd name="T6" fmla="*/ 5 w 20"/>
                <a:gd name="T7" fmla="*/ 58 h 60"/>
                <a:gd name="T8" fmla="*/ 6 w 20"/>
                <a:gd name="T9" fmla="*/ 57 h 60"/>
                <a:gd name="T10" fmla="*/ 6 w 20"/>
                <a:gd name="T11" fmla="*/ 54 h 60"/>
                <a:gd name="T12" fmla="*/ 7 w 20"/>
                <a:gd name="T13" fmla="*/ 42 h 60"/>
                <a:gd name="T14" fmla="*/ 7 w 20"/>
                <a:gd name="T15" fmla="*/ 26 h 60"/>
                <a:gd name="T16" fmla="*/ 6 w 20"/>
                <a:gd name="T17" fmla="*/ 11 h 60"/>
                <a:gd name="T18" fmla="*/ 6 w 20"/>
                <a:gd name="T19" fmla="*/ 6 h 60"/>
                <a:gd name="T20" fmla="*/ 5 w 20"/>
                <a:gd name="T21" fmla="*/ 5 h 60"/>
                <a:gd name="T22" fmla="*/ 0 w 20"/>
                <a:gd name="T23" fmla="*/ 5 h 60"/>
                <a:gd name="T24" fmla="*/ 0 w 20"/>
                <a:gd name="T25" fmla="*/ 3 h 60"/>
                <a:gd name="T26" fmla="*/ 12 w 20"/>
                <a:gd name="T27" fmla="*/ 0 h 60"/>
                <a:gd name="T28" fmla="*/ 13 w 20"/>
                <a:gd name="T29" fmla="*/ 0 h 60"/>
                <a:gd name="T30" fmla="*/ 14 w 20"/>
                <a:gd name="T31" fmla="*/ 0 h 60"/>
                <a:gd name="T32" fmla="*/ 14 w 20"/>
                <a:gd name="T33" fmla="*/ 0 h 60"/>
                <a:gd name="T34" fmla="*/ 14 w 20"/>
                <a:gd name="T35" fmla="*/ 1 h 60"/>
                <a:gd name="T36" fmla="*/ 14 w 20"/>
                <a:gd name="T37" fmla="*/ 3 h 60"/>
                <a:gd name="T38" fmla="*/ 14 w 20"/>
                <a:gd name="T39" fmla="*/ 15 h 60"/>
                <a:gd name="T40" fmla="*/ 13 w 20"/>
                <a:gd name="T41" fmla="*/ 21 h 60"/>
                <a:gd name="T42" fmla="*/ 13 w 20"/>
                <a:gd name="T43" fmla="*/ 42 h 60"/>
                <a:gd name="T44" fmla="*/ 14 w 20"/>
                <a:gd name="T45" fmla="*/ 54 h 60"/>
                <a:gd name="T46" fmla="*/ 14 w 20"/>
                <a:gd name="T47" fmla="*/ 57 h 60"/>
                <a:gd name="T48" fmla="*/ 15 w 20"/>
                <a:gd name="T49" fmla="*/ 57 h 60"/>
                <a:gd name="T50" fmla="*/ 16 w 20"/>
                <a:gd name="T51" fmla="*/ 58 h 60"/>
                <a:gd name="T52" fmla="*/ 20 w 20"/>
                <a:gd name="T53" fmla="*/ 58 h 60"/>
                <a:gd name="T54" fmla="*/ 20 w 20"/>
                <a:gd name="T55" fmla="*/ 60 h 60"/>
                <a:gd name="T56" fmla="*/ 10 w 20"/>
                <a:gd name="T57" fmla="*/ 60 h 60"/>
                <a:gd name="T58" fmla="*/ 0 w 20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" h="60">
                  <a:moveTo>
                    <a:pt x="0" y="6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7"/>
                    <a:pt x="6" y="57"/>
                    <a:pt x="6" y="57"/>
                  </a:cubicBezTo>
                  <a:cubicBezTo>
                    <a:pt x="6" y="56"/>
                    <a:pt x="6" y="55"/>
                    <a:pt x="6" y="54"/>
                  </a:cubicBezTo>
                  <a:cubicBezTo>
                    <a:pt x="6" y="54"/>
                    <a:pt x="6" y="50"/>
                    <a:pt x="7" y="4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1"/>
                    <a:pt x="7" y="16"/>
                    <a:pt x="6" y="11"/>
                  </a:cubicBezTo>
                  <a:cubicBezTo>
                    <a:pt x="6" y="8"/>
                    <a:pt x="6" y="6"/>
                    <a:pt x="6" y="6"/>
                  </a:cubicBezTo>
                  <a:cubicBezTo>
                    <a:pt x="6" y="6"/>
                    <a:pt x="6" y="6"/>
                    <a:pt x="5" y="5"/>
                  </a:cubicBezTo>
                  <a:cubicBezTo>
                    <a:pt x="5" y="5"/>
                    <a:pt x="3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2"/>
                    <a:pt x="10" y="1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7"/>
                    <a:pt x="14" y="12"/>
                    <a:pt x="14" y="1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9"/>
                    <a:pt x="14" y="53"/>
                    <a:pt x="14" y="54"/>
                  </a:cubicBezTo>
                  <a:cubicBezTo>
                    <a:pt x="14" y="55"/>
                    <a:pt x="14" y="56"/>
                    <a:pt x="14" y="57"/>
                  </a:cubicBezTo>
                  <a:cubicBezTo>
                    <a:pt x="14" y="57"/>
                    <a:pt x="14" y="57"/>
                    <a:pt x="15" y="57"/>
                  </a:cubicBezTo>
                  <a:cubicBezTo>
                    <a:pt x="15" y="58"/>
                    <a:pt x="15" y="58"/>
                    <a:pt x="16" y="58"/>
                  </a:cubicBezTo>
                  <a:cubicBezTo>
                    <a:pt x="16" y="58"/>
                    <a:pt x="17" y="58"/>
                    <a:pt x="20" y="58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6" y="60"/>
                    <a:pt x="13" y="60"/>
                    <a:pt x="10" y="60"/>
                  </a:cubicBezTo>
                  <a:cubicBezTo>
                    <a:pt x="8" y="60"/>
                    <a:pt x="4" y="60"/>
                    <a:pt x="0" y="6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Freeform 24">
              <a:extLst>
                <a:ext uri="{FF2B5EF4-FFF2-40B4-BE49-F238E27FC236}">
                  <a16:creationId xmlns="" xmlns:a16="http://schemas.microsoft.com/office/drawing/2014/main" id="{A1A53A66-1F5A-465D-ABDC-75773CFDA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526" y="3730626"/>
              <a:ext cx="38100" cy="103188"/>
            </a:xfrm>
            <a:custGeom>
              <a:avLst/>
              <a:gdLst>
                <a:gd name="T0" fmla="*/ 10 w 21"/>
                <a:gd name="T1" fmla="*/ 0 h 57"/>
                <a:gd name="T2" fmla="*/ 13 w 21"/>
                <a:gd name="T3" fmla="*/ 1 h 57"/>
                <a:gd name="T4" fmla="*/ 15 w 21"/>
                <a:gd name="T5" fmla="*/ 5 h 57"/>
                <a:gd name="T6" fmla="*/ 13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5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3 w 21"/>
                <a:gd name="T23" fmla="*/ 18 h 57"/>
                <a:gd name="T24" fmla="*/ 14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5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6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10" y="20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4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6" y="55"/>
                    <a:pt x="16" y="55"/>
                  </a:cubicBezTo>
                  <a:cubicBezTo>
                    <a:pt x="16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3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6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5" y="24"/>
                    <a:pt x="3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0" name="Freeform 25">
              <a:extLst>
                <a:ext uri="{FF2B5EF4-FFF2-40B4-BE49-F238E27FC236}">
                  <a16:creationId xmlns="" xmlns:a16="http://schemas.microsoft.com/office/drawing/2014/main" id="{35BD9879-30E8-44B5-B082-C6AE118D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01" y="3762376"/>
              <a:ext cx="65088" cy="73025"/>
            </a:xfrm>
            <a:custGeom>
              <a:avLst/>
              <a:gdLst>
                <a:gd name="T0" fmla="*/ 19 w 36"/>
                <a:gd name="T1" fmla="*/ 33 h 40"/>
                <a:gd name="T2" fmla="*/ 13 w 36"/>
                <a:gd name="T3" fmla="*/ 35 h 40"/>
                <a:gd name="T4" fmla="*/ 9 w 36"/>
                <a:gd name="T5" fmla="*/ 33 h 40"/>
                <a:gd name="T6" fmla="*/ 7 w 36"/>
                <a:gd name="T7" fmla="*/ 29 h 40"/>
                <a:gd name="T8" fmla="*/ 8 w 36"/>
                <a:gd name="T9" fmla="*/ 24 h 40"/>
                <a:gd name="T10" fmla="*/ 10 w 36"/>
                <a:gd name="T11" fmla="*/ 22 h 40"/>
                <a:gd name="T12" fmla="*/ 15 w 36"/>
                <a:gd name="T13" fmla="*/ 20 h 40"/>
                <a:gd name="T14" fmla="*/ 24 w 36"/>
                <a:gd name="T15" fmla="*/ 18 h 40"/>
                <a:gd name="T16" fmla="*/ 24 w 36"/>
                <a:gd name="T17" fmla="*/ 29 h 40"/>
                <a:gd name="T18" fmla="*/ 19 w 36"/>
                <a:gd name="T19" fmla="*/ 33 h 40"/>
                <a:gd name="T20" fmla="*/ 7 w 36"/>
                <a:gd name="T21" fmla="*/ 8 h 40"/>
                <a:gd name="T22" fmla="*/ 8 w 36"/>
                <a:gd name="T23" fmla="*/ 6 h 40"/>
                <a:gd name="T24" fmla="*/ 10 w 36"/>
                <a:gd name="T25" fmla="*/ 5 h 40"/>
                <a:gd name="T26" fmla="*/ 14 w 36"/>
                <a:gd name="T27" fmla="*/ 4 h 40"/>
                <a:gd name="T28" fmla="*/ 20 w 36"/>
                <a:gd name="T29" fmla="*/ 6 h 40"/>
                <a:gd name="T30" fmla="*/ 23 w 36"/>
                <a:gd name="T31" fmla="*/ 9 h 40"/>
                <a:gd name="T32" fmla="*/ 24 w 36"/>
                <a:gd name="T33" fmla="*/ 15 h 40"/>
                <a:gd name="T34" fmla="*/ 14 w 36"/>
                <a:gd name="T35" fmla="*/ 17 h 40"/>
                <a:gd name="T36" fmla="*/ 6 w 36"/>
                <a:gd name="T37" fmla="*/ 20 h 40"/>
                <a:gd name="T38" fmla="*/ 3 w 36"/>
                <a:gd name="T39" fmla="*/ 22 h 40"/>
                <a:gd name="T40" fmla="*/ 1 w 36"/>
                <a:gd name="T41" fmla="*/ 25 h 40"/>
                <a:gd name="T42" fmla="*/ 0 w 36"/>
                <a:gd name="T43" fmla="*/ 30 h 40"/>
                <a:gd name="T44" fmla="*/ 3 w 36"/>
                <a:gd name="T45" fmla="*/ 37 h 40"/>
                <a:gd name="T46" fmla="*/ 10 w 36"/>
                <a:gd name="T47" fmla="*/ 40 h 40"/>
                <a:gd name="T48" fmla="*/ 14 w 36"/>
                <a:gd name="T49" fmla="*/ 39 h 40"/>
                <a:gd name="T50" fmla="*/ 24 w 36"/>
                <a:gd name="T51" fmla="*/ 32 h 40"/>
                <a:gd name="T52" fmla="*/ 24 w 36"/>
                <a:gd name="T53" fmla="*/ 39 h 40"/>
                <a:gd name="T54" fmla="*/ 30 w 36"/>
                <a:gd name="T55" fmla="*/ 39 h 40"/>
                <a:gd name="T56" fmla="*/ 36 w 36"/>
                <a:gd name="T57" fmla="*/ 39 h 40"/>
                <a:gd name="T58" fmla="*/ 36 w 36"/>
                <a:gd name="T59" fmla="*/ 37 h 40"/>
                <a:gd name="T60" fmla="*/ 34 w 36"/>
                <a:gd name="T61" fmla="*/ 37 h 40"/>
                <a:gd name="T62" fmla="*/ 32 w 36"/>
                <a:gd name="T63" fmla="*/ 36 h 40"/>
                <a:gd name="T64" fmla="*/ 31 w 36"/>
                <a:gd name="T65" fmla="*/ 36 h 40"/>
                <a:gd name="T66" fmla="*/ 31 w 36"/>
                <a:gd name="T67" fmla="*/ 33 h 40"/>
                <a:gd name="T68" fmla="*/ 31 w 36"/>
                <a:gd name="T69" fmla="*/ 21 h 40"/>
                <a:gd name="T70" fmla="*/ 31 w 36"/>
                <a:gd name="T71" fmla="*/ 13 h 40"/>
                <a:gd name="T72" fmla="*/ 30 w 36"/>
                <a:gd name="T73" fmla="*/ 7 h 40"/>
                <a:gd name="T74" fmla="*/ 25 w 36"/>
                <a:gd name="T75" fmla="*/ 2 h 40"/>
                <a:gd name="T76" fmla="*/ 17 w 36"/>
                <a:gd name="T77" fmla="*/ 0 h 40"/>
                <a:gd name="T78" fmla="*/ 12 w 36"/>
                <a:gd name="T79" fmla="*/ 1 h 40"/>
                <a:gd name="T80" fmla="*/ 3 w 36"/>
                <a:gd name="T81" fmla="*/ 6 h 40"/>
                <a:gd name="T82" fmla="*/ 3 w 36"/>
                <a:gd name="T83" fmla="*/ 8 h 40"/>
                <a:gd name="T84" fmla="*/ 3 w 36"/>
                <a:gd name="T85" fmla="*/ 11 h 40"/>
                <a:gd name="T86" fmla="*/ 5 w 36"/>
                <a:gd name="T87" fmla="*/ 11 h 40"/>
                <a:gd name="T88" fmla="*/ 7 w 36"/>
                <a:gd name="T8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40">
                  <a:moveTo>
                    <a:pt x="19" y="33"/>
                  </a:moveTo>
                  <a:cubicBezTo>
                    <a:pt x="17" y="35"/>
                    <a:pt x="15" y="35"/>
                    <a:pt x="13" y="35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8" y="32"/>
                    <a:pt x="7" y="31"/>
                    <a:pt x="7" y="29"/>
                  </a:cubicBezTo>
                  <a:cubicBezTo>
                    <a:pt x="7" y="27"/>
                    <a:pt x="7" y="26"/>
                    <a:pt x="8" y="24"/>
                  </a:cubicBezTo>
                  <a:cubicBezTo>
                    <a:pt x="9" y="23"/>
                    <a:pt x="9" y="23"/>
                    <a:pt x="10" y="22"/>
                  </a:cubicBezTo>
                  <a:cubicBezTo>
                    <a:pt x="11" y="21"/>
                    <a:pt x="13" y="21"/>
                    <a:pt x="15" y="20"/>
                  </a:cubicBezTo>
                  <a:cubicBezTo>
                    <a:pt x="18" y="19"/>
                    <a:pt x="21" y="18"/>
                    <a:pt x="24" y="1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1"/>
                    <a:pt x="21" y="32"/>
                    <a:pt x="19" y="33"/>
                  </a:cubicBezTo>
                  <a:close/>
                  <a:moveTo>
                    <a:pt x="7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10" y="5"/>
                  </a:cubicBezTo>
                  <a:cubicBezTo>
                    <a:pt x="11" y="5"/>
                    <a:pt x="13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1" y="7"/>
                    <a:pt x="23" y="8"/>
                    <a:pt x="23" y="9"/>
                  </a:cubicBezTo>
                  <a:cubicBezTo>
                    <a:pt x="24" y="11"/>
                    <a:pt x="24" y="13"/>
                    <a:pt x="24" y="15"/>
                  </a:cubicBezTo>
                  <a:cubicBezTo>
                    <a:pt x="21" y="16"/>
                    <a:pt x="17" y="16"/>
                    <a:pt x="14" y="17"/>
                  </a:cubicBezTo>
                  <a:cubicBezTo>
                    <a:pt x="10" y="18"/>
                    <a:pt x="8" y="19"/>
                    <a:pt x="6" y="20"/>
                  </a:cubicBezTo>
                  <a:cubicBezTo>
                    <a:pt x="5" y="20"/>
                    <a:pt x="4" y="21"/>
                    <a:pt x="3" y="22"/>
                  </a:cubicBezTo>
                  <a:cubicBezTo>
                    <a:pt x="2" y="22"/>
                    <a:pt x="2" y="24"/>
                    <a:pt x="1" y="25"/>
                  </a:cubicBezTo>
                  <a:cubicBezTo>
                    <a:pt x="0" y="27"/>
                    <a:pt x="0" y="29"/>
                    <a:pt x="0" y="30"/>
                  </a:cubicBezTo>
                  <a:cubicBezTo>
                    <a:pt x="0" y="33"/>
                    <a:pt x="1" y="36"/>
                    <a:pt x="3" y="37"/>
                  </a:cubicBezTo>
                  <a:cubicBezTo>
                    <a:pt x="5" y="39"/>
                    <a:pt x="7" y="40"/>
                    <a:pt x="10" y="40"/>
                  </a:cubicBezTo>
                  <a:cubicBezTo>
                    <a:pt x="12" y="40"/>
                    <a:pt x="13" y="40"/>
                    <a:pt x="14" y="39"/>
                  </a:cubicBezTo>
                  <a:cubicBezTo>
                    <a:pt x="15" y="39"/>
                    <a:pt x="19" y="36"/>
                    <a:pt x="24" y="3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9"/>
                    <a:pt x="30" y="39"/>
                  </a:cubicBezTo>
                  <a:cubicBezTo>
                    <a:pt x="32" y="39"/>
                    <a:pt x="34" y="39"/>
                    <a:pt x="36" y="39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6"/>
                  </a:cubicBezTo>
                  <a:cubicBezTo>
                    <a:pt x="32" y="36"/>
                    <a:pt x="31" y="36"/>
                    <a:pt x="31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1"/>
                    <a:pt x="31" y="8"/>
                    <a:pt x="30" y="7"/>
                  </a:cubicBezTo>
                  <a:cubicBezTo>
                    <a:pt x="29" y="5"/>
                    <a:pt x="27" y="3"/>
                    <a:pt x="25" y="2"/>
                  </a:cubicBezTo>
                  <a:cubicBezTo>
                    <a:pt x="23" y="1"/>
                    <a:pt x="21" y="0"/>
                    <a:pt x="17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0" y="2"/>
                    <a:pt x="7" y="3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9"/>
                    <a:pt x="7" y="8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Freeform 26">
              <a:extLst>
                <a:ext uri="{FF2B5EF4-FFF2-40B4-BE49-F238E27FC236}">
                  <a16:creationId xmlns="" xmlns:a16="http://schemas.microsoft.com/office/drawing/2014/main" id="{A3723FC6-78AA-4457-9EA6-02CE98E5C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6" y="3762376"/>
              <a:ext cx="82550" cy="71438"/>
            </a:xfrm>
            <a:custGeom>
              <a:avLst/>
              <a:gdLst>
                <a:gd name="T0" fmla="*/ 0 w 46"/>
                <a:gd name="T1" fmla="*/ 39 h 39"/>
                <a:gd name="T2" fmla="*/ 0 w 46"/>
                <a:gd name="T3" fmla="*/ 37 h 39"/>
                <a:gd name="T4" fmla="*/ 3 w 46"/>
                <a:gd name="T5" fmla="*/ 37 h 39"/>
                <a:gd name="T6" fmla="*/ 5 w 46"/>
                <a:gd name="T7" fmla="*/ 37 h 39"/>
                <a:gd name="T8" fmla="*/ 5 w 46"/>
                <a:gd name="T9" fmla="*/ 36 h 39"/>
                <a:gd name="T10" fmla="*/ 6 w 46"/>
                <a:gd name="T11" fmla="*/ 33 h 39"/>
                <a:gd name="T12" fmla="*/ 6 w 46"/>
                <a:gd name="T13" fmla="*/ 21 h 39"/>
                <a:gd name="T14" fmla="*/ 6 w 46"/>
                <a:gd name="T15" fmla="*/ 17 h 39"/>
                <a:gd name="T16" fmla="*/ 6 w 46"/>
                <a:gd name="T17" fmla="*/ 10 h 39"/>
                <a:gd name="T18" fmla="*/ 6 w 46"/>
                <a:gd name="T19" fmla="*/ 7 h 39"/>
                <a:gd name="T20" fmla="*/ 5 w 46"/>
                <a:gd name="T21" fmla="*/ 6 h 39"/>
                <a:gd name="T22" fmla="*/ 0 w 46"/>
                <a:gd name="T23" fmla="*/ 6 h 39"/>
                <a:gd name="T24" fmla="*/ 0 w 46"/>
                <a:gd name="T25" fmla="*/ 4 h 39"/>
                <a:gd name="T26" fmla="*/ 12 w 46"/>
                <a:gd name="T27" fmla="*/ 1 h 39"/>
                <a:gd name="T28" fmla="*/ 13 w 46"/>
                <a:gd name="T29" fmla="*/ 0 h 39"/>
                <a:gd name="T30" fmla="*/ 13 w 46"/>
                <a:gd name="T31" fmla="*/ 0 h 39"/>
                <a:gd name="T32" fmla="*/ 13 w 46"/>
                <a:gd name="T33" fmla="*/ 1 h 39"/>
                <a:gd name="T34" fmla="*/ 13 w 46"/>
                <a:gd name="T35" fmla="*/ 2 h 39"/>
                <a:gd name="T36" fmla="*/ 13 w 46"/>
                <a:gd name="T37" fmla="*/ 8 h 39"/>
                <a:gd name="T38" fmla="*/ 21 w 46"/>
                <a:gd name="T39" fmla="*/ 1 h 39"/>
                <a:gd name="T40" fmla="*/ 27 w 46"/>
                <a:gd name="T41" fmla="*/ 0 h 39"/>
                <a:gd name="T42" fmla="*/ 33 w 46"/>
                <a:gd name="T43" fmla="*/ 1 h 39"/>
                <a:gd name="T44" fmla="*/ 38 w 46"/>
                <a:gd name="T45" fmla="*/ 5 h 39"/>
                <a:gd name="T46" fmla="*/ 40 w 46"/>
                <a:gd name="T47" fmla="*/ 10 h 39"/>
                <a:gd name="T48" fmla="*/ 40 w 46"/>
                <a:gd name="T49" fmla="*/ 20 h 39"/>
                <a:gd name="T50" fmla="*/ 40 w 46"/>
                <a:gd name="T51" fmla="*/ 27 h 39"/>
                <a:gd name="T52" fmla="*/ 40 w 46"/>
                <a:gd name="T53" fmla="*/ 35 h 39"/>
                <a:gd name="T54" fmla="*/ 41 w 46"/>
                <a:gd name="T55" fmla="*/ 36 h 39"/>
                <a:gd name="T56" fmla="*/ 42 w 46"/>
                <a:gd name="T57" fmla="*/ 37 h 39"/>
                <a:gd name="T58" fmla="*/ 46 w 46"/>
                <a:gd name="T59" fmla="*/ 37 h 39"/>
                <a:gd name="T60" fmla="*/ 46 w 46"/>
                <a:gd name="T61" fmla="*/ 39 h 39"/>
                <a:gd name="T62" fmla="*/ 40 w 46"/>
                <a:gd name="T63" fmla="*/ 39 h 39"/>
                <a:gd name="T64" fmla="*/ 32 w 46"/>
                <a:gd name="T65" fmla="*/ 39 h 39"/>
                <a:gd name="T66" fmla="*/ 33 w 46"/>
                <a:gd name="T67" fmla="*/ 27 h 39"/>
                <a:gd name="T68" fmla="*/ 33 w 46"/>
                <a:gd name="T69" fmla="*/ 20 h 39"/>
                <a:gd name="T70" fmla="*/ 32 w 46"/>
                <a:gd name="T71" fmla="*/ 11 h 39"/>
                <a:gd name="T72" fmla="*/ 29 w 46"/>
                <a:gd name="T73" fmla="*/ 7 h 39"/>
                <a:gd name="T74" fmla="*/ 23 w 46"/>
                <a:gd name="T75" fmla="*/ 5 h 39"/>
                <a:gd name="T76" fmla="*/ 18 w 46"/>
                <a:gd name="T77" fmla="*/ 7 h 39"/>
                <a:gd name="T78" fmla="*/ 14 w 46"/>
                <a:gd name="T79" fmla="*/ 10 h 39"/>
                <a:gd name="T80" fmla="*/ 13 w 46"/>
                <a:gd name="T81" fmla="*/ 16 h 39"/>
                <a:gd name="T82" fmla="*/ 13 w 46"/>
                <a:gd name="T83" fmla="*/ 21 h 39"/>
                <a:gd name="T84" fmla="*/ 13 w 46"/>
                <a:gd name="T85" fmla="*/ 33 h 39"/>
                <a:gd name="T86" fmla="*/ 14 w 46"/>
                <a:gd name="T87" fmla="*/ 36 h 39"/>
                <a:gd name="T88" fmla="*/ 14 w 46"/>
                <a:gd name="T89" fmla="*/ 36 h 39"/>
                <a:gd name="T90" fmla="*/ 15 w 46"/>
                <a:gd name="T91" fmla="*/ 37 h 39"/>
                <a:gd name="T92" fmla="*/ 20 w 46"/>
                <a:gd name="T93" fmla="*/ 37 h 39"/>
                <a:gd name="T94" fmla="*/ 20 w 46"/>
                <a:gd name="T95" fmla="*/ 39 h 39"/>
                <a:gd name="T96" fmla="*/ 11 w 46"/>
                <a:gd name="T97" fmla="*/ 39 h 39"/>
                <a:gd name="T98" fmla="*/ 0 w 46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6" y="2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1" y="1"/>
                    <a:pt x="33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6"/>
                    <a:pt x="39" y="8"/>
                    <a:pt x="40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0" y="35"/>
                    <a:pt x="40" y="36"/>
                    <a:pt x="41" y="36"/>
                  </a:cubicBezTo>
                  <a:cubicBezTo>
                    <a:pt x="41" y="37"/>
                    <a:pt x="41" y="37"/>
                    <a:pt x="42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2" y="39"/>
                    <a:pt x="40" y="39"/>
                  </a:cubicBezTo>
                  <a:cubicBezTo>
                    <a:pt x="38" y="39"/>
                    <a:pt x="36" y="39"/>
                    <a:pt x="32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2" y="11"/>
                  </a:cubicBezTo>
                  <a:cubicBezTo>
                    <a:pt x="32" y="10"/>
                    <a:pt x="31" y="8"/>
                    <a:pt x="29" y="7"/>
                  </a:cubicBezTo>
                  <a:cubicBezTo>
                    <a:pt x="28" y="6"/>
                    <a:pt x="26" y="5"/>
                    <a:pt x="23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3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3" y="34"/>
                    <a:pt x="13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5" y="37"/>
                    <a:pt x="15" y="37"/>
                  </a:cubicBezTo>
                  <a:cubicBezTo>
                    <a:pt x="15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1" y="39"/>
                  </a:cubicBezTo>
                  <a:cubicBezTo>
                    <a:pt x="8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Freeform 27">
              <a:extLst>
                <a:ext uri="{FF2B5EF4-FFF2-40B4-BE49-F238E27FC236}">
                  <a16:creationId xmlns="" xmlns:a16="http://schemas.microsoft.com/office/drawing/2014/main" id="{6F395278-866E-46AD-B6F7-34F860186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164" y="3727451"/>
              <a:ext cx="71438" cy="107950"/>
            </a:xfrm>
            <a:custGeom>
              <a:avLst/>
              <a:gdLst>
                <a:gd name="T0" fmla="*/ 0 w 39"/>
                <a:gd name="T1" fmla="*/ 57 h 60"/>
                <a:gd name="T2" fmla="*/ 1 w 39"/>
                <a:gd name="T3" fmla="*/ 45 h 60"/>
                <a:gd name="T4" fmla="*/ 4 w 39"/>
                <a:gd name="T5" fmla="*/ 45 h 60"/>
                <a:gd name="T6" fmla="*/ 4 w 39"/>
                <a:gd name="T7" fmla="*/ 52 h 60"/>
                <a:gd name="T8" fmla="*/ 7 w 39"/>
                <a:gd name="T9" fmla="*/ 54 h 60"/>
                <a:gd name="T10" fmla="*/ 11 w 39"/>
                <a:gd name="T11" fmla="*/ 56 h 60"/>
                <a:gd name="T12" fmla="*/ 17 w 39"/>
                <a:gd name="T13" fmla="*/ 57 h 60"/>
                <a:gd name="T14" fmla="*/ 25 w 39"/>
                <a:gd name="T15" fmla="*/ 55 h 60"/>
                <a:gd name="T16" fmla="*/ 30 w 39"/>
                <a:gd name="T17" fmla="*/ 50 h 60"/>
                <a:gd name="T18" fmla="*/ 31 w 39"/>
                <a:gd name="T19" fmla="*/ 44 h 60"/>
                <a:gd name="T20" fmla="*/ 31 w 39"/>
                <a:gd name="T21" fmla="*/ 39 h 60"/>
                <a:gd name="T22" fmla="*/ 28 w 39"/>
                <a:gd name="T23" fmla="*/ 36 h 60"/>
                <a:gd name="T24" fmla="*/ 24 w 39"/>
                <a:gd name="T25" fmla="*/ 34 h 60"/>
                <a:gd name="T26" fmla="*/ 18 w 39"/>
                <a:gd name="T27" fmla="*/ 33 h 60"/>
                <a:gd name="T28" fmla="*/ 10 w 39"/>
                <a:gd name="T29" fmla="*/ 32 h 60"/>
                <a:gd name="T30" fmla="*/ 4 w 39"/>
                <a:gd name="T31" fmla="*/ 29 h 60"/>
                <a:gd name="T32" fmla="*/ 1 w 39"/>
                <a:gd name="T33" fmla="*/ 24 h 60"/>
                <a:gd name="T34" fmla="*/ 0 w 39"/>
                <a:gd name="T35" fmla="*/ 18 h 60"/>
                <a:gd name="T36" fmla="*/ 2 w 39"/>
                <a:gd name="T37" fmla="*/ 9 h 60"/>
                <a:gd name="T38" fmla="*/ 10 w 39"/>
                <a:gd name="T39" fmla="*/ 3 h 60"/>
                <a:gd name="T40" fmla="*/ 20 w 39"/>
                <a:gd name="T41" fmla="*/ 0 h 60"/>
                <a:gd name="T42" fmla="*/ 28 w 39"/>
                <a:gd name="T43" fmla="*/ 1 h 60"/>
                <a:gd name="T44" fmla="*/ 35 w 39"/>
                <a:gd name="T45" fmla="*/ 4 h 60"/>
                <a:gd name="T46" fmla="*/ 35 w 39"/>
                <a:gd name="T47" fmla="*/ 9 h 60"/>
                <a:gd name="T48" fmla="*/ 34 w 39"/>
                <a:gd name="T49" fmla="*/ 15 h 60"/>
                <a:gd name="T50" fmla="*/ 32 w 39"/>
                <a:gd name="T51" fmla="*/ 15 h 60"/>
                <a:gd name="T52" fmla="*/ 31 w 39"/>
                <a:gd name="T53" fmla="*/ 8 h 60"/>
                <a:gd name="T54" fmla="*/ 28 w 39"/>
                <a:gd name="T55" fmla="*/ 6 h 60"/>
                <a:gd name="T56" fmla="*/ 20 w 39"/>
                <a:gd name="T57" fmla="*/ 3 h 60"/>
                <a:gd name="T58" fmla="*/ 10 w 39"/>
                <a:gd name="T59" fmla="*/ 7 h 60"/>
                <a:gd name="T60" fmla="*/ 7 w 39"/>
                <a:gd name="T61" fmla="*/ 16 h 60"/>
                <a:gd name="T62" fmla="*/ 8 w 39"/>
                <a:gd name="T63" fmla="*/ 22 h 60"/>
                <a:gd name="T64" fmla="*/ 12 w 39"/>
                <a:gd name="T65" fmla="*/ 25 h 60"/>
                <a:gd name="T66" fmla="*/ 20 w 39"/>
                <a:gd name="T67" fmla="*/ 26 h 60"/>
                <a:gd name="T68" fmla="*/ 29 w 39"/>
                <a:gd name="T69" fmla="*/ 28 h 60"/>
                <a:gd name="T70" fmla="*/ 35 w 39"/>
                <a:gd name="T71" fmla="*/ 30 h 60"/>
                <a:gd name="T72" fmla="*/ 38 w 39"/>
                <a:gd name="T73" fmla="*/ 34 h 60"/>
                <a:gd name="T74" fmla="*/ 39 w 39"/>
                <a:gd name="T75" fmla="*/ 40 h 60"/>
                <a:gd name="T76" fmla="*/ 32 w 39"/>
                <a:gd name="T77" fmla="*/ 54 h 60"/>
                <a:gd name="T78" fmla="*/ 15 w 39"/>
                <a:gd name="T79" fmla="*/ 60 h 60"/>
                <a:gd name="T80" fmla="*/ 0 w 39"/>
                <a:gd name="T81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60">
                  <a:moveTo>
                    <a:pt x="0" y="57"/>
                  </a:moveTo>
                  <a:cubicBezTo>
                    <a:pt x="1" y="55"/>
                    <a:pt x="1" y="50"/>
                    <a:pt x="1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9"/>
                    <a:pt x="4" y="51"/>
                    <a:pt x="4" y="52"/>
                  </a:cubicBezTo>
                  <a:cubicBezTo>
                    <a:pt x="5" y="52"/>
                    <a:pt x="5" y="53"/>
                    <a:pt x="7" y="54"/>
                  </a:cubicBezTo>
                  <a:cubicBezTo>
                    <a:pt x="8" y="55"/>
                    <a:pt x="9" y="55"/>
                    <a:pt x="11" y="56"/>
                  </a:cubicBezTo>
                  <a:cubicBezTo>
                    <a:pt x="13" y="57"/>
                    <a:pt x="15" y="57"/>
                    <a:pt x="17" y="57"/>
                  </a:cubicBezTo>
                  <a:cubicBezTo>
                    <a:pt x="20" y="57"/>
                    <a:pt x="22" y="56"/>
                    <a:pt x="25" y="55"/>
                  </a:cubicBezTo>
                  <a:cubicBezTo>
                    <a:pt x="27" y="54"/>
                    <a:pt x="29" y="52"/>
                    <a:pt x="30" y="50"/>
                  </a:cubicBezTo>
                  <a:cubicBezTo>
                    <a:pt x="31" y="48"/>
                    <a:pt x="31" y="46"/>
                    <a:pt x="31" y="44"/>
                  </a:cubicBezTo>
                  <a:cubicBezTo>
                    <a:pt x="31" y="42"/>
                    <a:pt x="31" y="40"/>
                    <a:pt x="31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7" y="35"/>
                    <a:pt x="26" y="35"/>
                    <a:pt x="24" y="34"/>
                  </a:cubicBezTo>
                  <a:cubicBezTo>
                    <a:pt x="23" y="34"/>
                    <a:pt x="21" y="34"/>
                    <a:pt x="18" y="33"/>
                  </a:cubicBezTo>
                  <a:cubicBezTo>
                    <a:pt x="15" y="33"/>
                    <a:pt x="13" y="33"/>
                    <a:pt x="10" y="32"/>
                  </a:cubicBezTo>
                  <a:cubicBezTo>
                    <a:pt x="8" y="31"/>
                    <a:pt x="6" y="30"/>
                    <a:pt x="4" y="29"/>
                  </a:cubicBezTo>
                  <a:cubicBezTo>
                    <a:pt x="3" y="28"/>
                    <a:pt x="2" y="26"/>
                    <a:pt x="1" y="24"/>
                  </a:cubicBezTo>
                  <a:cubicBezTo>
                    <a:pt x="0" y="23"/>
                    <a:pt x="0" y="21"/>
                    <a:pt x="0" y="18"/>
                  </a:cubicBezTo>
                  <a:cubicBezTo>
                    <a:pt x="0" y="15"/>
                    <a:pt x="1" y="12"/>
                    <a:pt x="2" y="9"/>
                  </a:cubicBezTo>
                  <a:cubicBezTo>
                    <a:pt x="4" y="6"/>
                    <a:pt x="6" y="4"/>
                    <a:pt x="10" y="3"/>
                  </a:cubicBezTo>
                  <a:cubicBezTo>
                    <a:pt x="13" y="1"/>
                    <a:pt x="16" y="0"/>
                    <a:pt x="20" y="0"/>
                  </a:cubicBezTo>
                  <a:cubicBezTo>
                    <a:pt x="23" y="0"/>
                    <a:pt x="25" y="1"/>
                    <a:pt x="28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5" y="6"/>
                    <a:pt x="35" y="7"/>
                    <a:pt x="35" y="9"/>
                  </a:cubicBezTo>
                  <a:cubicBezTo>
                    <a:pt x="34" y="10"/>
                    <a:pt x="34" y="12"/>
                    <a:pt x="34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1"/>
                    <a:pt x="31" y="9"/>
                    <a:pt x="31" y="8"/>
                  </a:cubicBezTo>
                  <a:cubicBezTo>
                    <a:pt x="30" y="7"/>
                    <a:pt x="30" y="7"/>
                    <a:pt x="28" y="6"/>
                  </a:cubicBezTo>
                  <a:cubicBezTo>
                    <a:pt x="26" y="4"/>
                    <a:pt x="23" y="3"/>
                    <a:pt x="20" y="3"/>
                  </a:cubicBezTo>
                  <a:cubicBezTo>
                    <a:pt x="16" y="3"/>
                    <a:pt x="13" y="5"/>
                    <a:pt x="10" y="7"/>
                  </a:cubicBezTo>
                  <a:cubicBezTo>
                    <a:pt x="8" y="9"/>
                    <a:pt x="7" y="12"/>
                    <a:pt x="7" y="16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20" y="26"/>
                  </a:cubicBezTo>
                  <a:cubicBezTo>
                    <a:pt x="23" y="27"/>
                    <a:pt x="26" y="27"/>
                    <a:pt x="29" y="28"/>
                  </a:cubicBezTo>
                  <a:cubicBezTo>
                    <a:pt x="32" y="28"/>
                    <a:pt x="33" y="29"/>
                    <a:pt x="35" y="30"/>
                  </a:cubicBezTo>
                  <a:cubicBezTo>
                    <a:pt x="36" y="31"/>
                    <a:pt x="37" y="33"/>
                    <a:pt x="38" y="34"/>
                  </a:cubicBezTo>
                  <a:cubicBezTo>
                    <a:pt x="38" y="36"/>
                    <a:pt x="39" y="38"/>
                    <a:pt x="39" y="40"/>
                  </a:cubicBezTo>
                  <a:cubicBezTo>
                    <a:pt x="39" y="46"/>
                    <a:pt x="37" y="50"/>
                    <a:pt x="32" y="54"/>
                  </a:cubicBezTo>
                  <a:cubicBezTo>
                    <a:pt x="28" y="58"/>
                    <a:pt x="22" y="60"/>
                    <a:pt x="15" y="60"/>
                  </a:cubicBezTo>
                  <a:cubicBezTo>
                    <a:pt x="9" y="60"/>
                    <a:pt x="4" y="59"/>
                    <a:pt x="0" y="5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Freeform 28">
              <a:extLst>
                <a:ext uri="{FF2B5EF4-FFF2-40B4-BE49-F238E27FC236}">
                  <a16:creationId xmlns="" xmlns:a16="http://schemas.microsoft.com/office/drawing/2014/main" id="{D0810ABB-39D7-4548-B3F8-77CA4F345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889" y="3762376"/>
              <a:ext cx="61913" cy="73025"/>
            </a:xfrm>
            <a:custGeom>
              <a:avLst/>
              <a:gdLst>
                <a:gd name="T0" fmla="*/ 11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8 w 35"/>
                <a:gd name="T7" fmla="*/ 15 h 40"/>
                <a:gd name="T8" fmla="*/ 28 w 35"/>
                <a:gd name="T9" fmla="*/ 17 h 40"/>
                <a:gd name="T10" fmla="*/ 20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1 w 35"/>
                <a:gd name="T17" fmla="*/ 6 h 40"/>
                <a:gd name="T18" fmla="*/ 27 w 35"/>
                <a:gd name="T19" fmla="*/ 35 h 40"/>
                <a:gd name="T20" fmla="*/ 22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30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3 w 35"/>
                <a:gd name="T37" fmla="*/ 8 h 40"/>
                <a:gd name="T38" fmla="*/ 28 w 35"/>
                <a:gd name="T39" fmla="*/ 2 h 40"/>
                <a:gd name="T40" fmla="*/ 20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1 w 35"/>
                <a:gd name="T49" fmla="*/ 12 h 40"/>
                <a:gd name="T50" fmla="*/ 0 w 35"/>
                <a:gd name="T51" fmla="*/ 21 h 40"/>
                <a:gd name="T52" fmla="*/ 2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9 w 35"/>
                <a:gd name="T61" fmla="*/ 38 h 40"/>
                <a:gd name="T62" fmla="*/ 33 w 35"/>
                <a:gd name="T63" fmla="*/ 36 h 40"/>
                <a:gd name="T64" fmla="*/ 34 w 35"/>
                <a:gd name="T65" fmla="*/ 33 h 40"/>
                <a:gd name="T66" fmla="*/ 33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1" y="6"/>
                  </a:moveTo>
                  <a:cubicBezTo>
                    <a:pt x="13" y="4"/>
                    <a:pt x="15" y="3"/>
                    <a:pt x="18" y="3"/>
                  </a:cubicBezTo>
                  <a:cubicBezTo>
                    <a:pt x="21" y="3"/>
                    <a:pt x="23" y="4"/>
                    <a:pt x="25" y="6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8" y="15"/>
                    <a:pt x="28" y="16"/>
                    <a:pt x="28" y="17"/>
                  </a:cubicBezTo>
                  <a:cubicBezTo>
                    <a:pt x="26" y="17"/>
                    <a:pt x="24" y="17"/>
                    <a:pt x="20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9" y="16"/>
                    <a:pt x="8" y="16"/>
                  </a:cubicBezTo>
                  <a:cubicBezTo>
                    <a:pt x="8" y="12"/>
                    <a:pt x="9" y="8"/>
                    <a:pt x="11" y="6"/>
                  </a:cubicBezTo>
                  <a:close/>
                  <a:moveTo>
                    <a:pt x="27" y="35"/>
                  </a:moveTo>
                  <a:cubicBezTo>
                    <a:pt x="26" y="36"/>
                    <a:pt x="24" y="36"/>
                    <a:pt x="22" y="36"/>
                  </a:cubicBezTo>
                  <a:cubicBezTo>
                    <a:pt x="20" y="36"/>
                    <a:pt x="17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9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7" y="19"/>
                    <a:pt x="30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5" y="10"/>
                    <a:pt x="33" y="8"/>
                  </a:cubicBezTo>
                  <a:cubicBezTo>
                    <a:pt x="32" y="5"/>
                    <a:pt x="30" y="3"/>
                    <a:pt x="28" y="2"/>
                  </a:cubicBezTo>
                  <a:cubicBezTo>
                    <a:pt x="26" y="1"/>
                    <a:pt x="23" y="0"/>
                    <a:pt x="20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10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1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6" y="37"/>
                    <a:pt x="9" y="38"/>
                  </a:cubicBezTo>
                  <a:cubicBezTo>
                    <a:pt x="12" y="40"/>
                    <a:pt x="15" y="40"/>
                    <a:pt x="19" y="40"/>
                  </a:cubicBezTo>
                  <a:cubicBezTo>
                    <a:pt x="21" y="40"/>
                    <a:pt x="22" y="40"/>
                    <a:pt x="24" y="40"/>
                  </a:cubicBezTo>
                  <a:cubicBezTo>
                    <a:pt x="26" y="39"/>
                    <a:pt x="27" y="39"/>
                    <a:pt x="29" y="38"/>
                  </a:cubicBezTo>
                  <a:cubicBezTo>
                    <a:pt x="29" y="38"/>
                    <a:pt x="31" y="37"/>
                    <a:pt x="33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Freeform 29">
              <a:extLst>
                <a:ext uri="{FF2B5EF4-FFF2-40B4-BE49-F238E27FC236}">
                  <a16:creationId xmlns="" xmlns:a16="http://schemas.microsoft.com/office/drawing/2014/main" id="{5E558BFF-76F0-4714-8243-7CFF2190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1" y="3762376"/>
              <a:ext cx="57150" cy="73025"/>
            </a:xfrm>
            <a:custGeom>
              <a:avLst/>
              <a:gdLst>
                <a:gd name="T0" fmla="*/ 31 w 32"/>
                <a:gd name="T1" fmla="*/ 34 h 40"/>
                <a:gd name="T2" fmla="*/ 32 w 32"/>
                <a:gd name="T3" fmla="*/ 35 h 40"/>
                <a:gd name="T4" fmla="*/ 31 w 32"/>
                <a:gd name="T5" fmla="*/ 37 h 40"/>
                <a:gd name="T6" fmla="*/ 25 w 32"/>
                <a:gd name="T7" fmla="*/ 40 h 40"/>
                <a:gd name="T8" fmla="*/ 19 w 32"/>
                <a:gd name="T9" fmla="*/ 40 h 40"/>
                <a:gd name="T10" fmla="*/ 5 w 32"/>
                <a:gd name="T11" fmla="*/ 35 h 40"/>
                <a:gd name="T12" fmla="*/ 0 w 32"/>
                <a:gd name="T13" fmla="*/ 21 h 40"/>
                <a:gd name="T14" fmla="*/ 2 w 32"/>
                <a:gd name="T15" fmla="*/ 13 h 40"/>
                <a:gd name="T16" fmla="*/ 5 w 32"/>
                <a:gd name="T17" fmla="*/ 7 h 40"/>
                <a:gd name="T18" fmla="*/ 10 w 32"/>
                <a:gd name="T19" fmla="*/ 4 h 40"/>
                <a:gd name="T20" fmla="*/ 15 w 32"/>
                <a:gd name="T21" fmla="*/ 1 h 40"/>
                <a:gd name="T22" fmla="*/ 22 w 32"/>
                <a:gd name="T23" fmla="*/ 0 h 40"/>
                <a:gd name="T24" fmla="*/ 29 w 32"/>
                <a:gd name="T25" fmla="*/ 1 h 40"/>
                <a:gd name="T26" fmla="*/ 32 w 32"/>
                <a:gd name="T27" fmla="*/ 2 h 40"/>
                <a:gd name="T28" fmla="*/ 32 w 32"/>
                <a:gd name="T29" fmla="*/ 7 h 40"/>
                <a:gd name="T30" fmla="*/ 31 w 32"/>
                <a:gd name="T31" fmla="*/ 13 h 40"/>
                <a:gd name="T32" fmla="*/ 29 w 32"/>
                <a:gd name="T33" fmla="*/ 13 h 40"/>
                <a:gd name="T34" fmla="*/ 28 w 32"/>
                <a:gd name="T35" fmla="*/ 8 h 40"/>
                <a:gd name="T36" fmla="*/ 28 w 32"/>
                <a:gd name="T37" fmla="*/ 7 h 40"/>
                <a:gd name="T38" fmla="*/ 24 w 32"/>
                <a:gd name="T39" fmla="*/ 5 h 40"/>
                <a:gd name="T40" fmla="*/ 19 w 32"/>
                <a:gd name="T41" fmla="*/ 4 h 40"/>
                <a:gd name="T42" fmla="*/ 13 w 32"/>
                <a:gd name="T43" fmla="*/ 5 h 40"/>
                <a:gd name="T44" fmla="*/ 9 w 32"/>
                <a:gd name="T45" fmla="*/ 10 h 40"/>
                <a:gd name="T46" fmla="*/ 8 w 32"/>
                <a:gd name="T47" fmla="*/ 17 h 40"/>
                <a:gd name="T48" fmla="*/ 10 w 32"/>
                <a:gd name="T49" fmla="*/ 27 h 40"/>
                <a:gd name="T50" fmla="*/ 15 w 32"/>
                <a:gd name="T51" fmla="*/ 34 h 40"/>
                <a:gd name="T52" fmla="*/ 22 w 32"/>
                <a:gd name="T53" fmla="*/ 36 h 40"/>
                <a:gd name="T54" fmla="*/ 26 w 32"/>
                <a:gd name="T55" fmla="*/ 35 h 40"/>
                <a:gd name="T56" fmla="*/ 31 w 32"/>
                <a:gd name="T5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40">
                  <a:moveTo>
                    <a:pt x="31" y="34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8"/>
                    <a:pt x="27" y="39"/>
                    <a:pt x="25" y="40"/>
                  </a:cubicBezTo>
                  <a:cubicBezTo>
                    <a:pt x="23" y="40"/>
                    <a:pt x="21" y="40"/>
                    <a:pt x="19" y="40"/>
                  </a:cubicBezTo>
                  <a:cubicBezTo>
                    <a:pt x="13" y="40"/>
                    <a:pt x="9" y="39"/>
                    <a:pt x="5" y="35"/>
                  </a:cubicBezTo>
                  <a:cubicBezTo>
                    <a:pt x="2" y="32"/>
                    <a:pt x="0" y="27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9"/>
                    <a:pt x="5" y="7"/>
                  </a:cubicBezTo>
                  <a:cubicBezTo>
                    <a:pt x="6" y="6"/>
                    <a:pt x="8" y="5"/>
                    <a:pt x="10" y="4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0" y="1"/>
                    <a:pt x="31" y="1"/>
                    <a:pt x="32" y="2"/>
                  </a:cubicBezTo>
                  <a:cubicBezTo>
                    <a:pt x="32" y="4"/>
                    <a:pt x="32" y="6"/>
                    <a:pt x="32" y="7"/>
                  </a:cubicBezTo>
                  <a:cubicBezTo>
                    <a:pt x="31" y="8"/>
                    <a:pt x="31" y="10"/>
                    <a:pt x="31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0"/>
                    <a:pt x="28" y="9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6" y="4"/>
                    <a:pt x="15" y="4"/>
                    <a:pt x="13" y="5"/>
                  </a:cubicBezTo>
                  <a:cubicBezTo>
                    <a:pt x="11" y="6"/>
                    <a:pt x="10" y="8"/>
                    <a:pt x="9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21"/>
                    <a:pt x="8" y="24"/>
                    <a:pt x="10" y="27"/>
                  </a:cubicBezTo>
                  <a:cubicBezTo>
                    <a:pt x="11" y="30"/>
                    <a:pt x="13" y="33"/>
                    <a:pt x="15" y="34"/>
                  </a:cubicBezTo>
                  <a:cubicBezTo>
                    <a:pt x="17" y="35"/>
                    <a:pt x="20" y="36"/>
                    <a:pt x="22" y="36"/>
                  </a:cubicBezTo>
                  <a:cubicBezTo>
                    <a:pt x="24" y="36"/>
                    <a:pt x="25" y="36"/>
                    <a:pt x="26" y="35"/>
                  </a:cubicBezTo>
                  <a:cubicBezTo>
                    <a:pt x="28" y="35"/>
                    <a:pt x="29" y="35"/>
                    <a:pt x="31" y="3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Freeform 30">
              <a:extLst>
                <a:ext uri="{FF2B5EF4-FFF2-40B4-BE49-F238E27FC236}">
                  <a16:creationId xmlns="" xmlns:a16="http://schemas.microsoft.com/office/drawing/2014/main" id="{A0C8231B-D71D-40E9-ABCA-54A2F6B43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3762376"/>
              <a:ext cx="84138" cy="73025"/>
            </a:xfrm>
            <a:custGeom>
              <a:avLst/>
              <a:gdLst>
                <a:gd name="T0" fmla="*/ 47 w 47"/>
                <a:gd name="T1" fmla="*/ 37 h 40"/>
                <a:gd name="T2" fmla="*/ 47 w 47"/>
                <a:gd name="T3" fmla="*/ 39 h 40"/>
                <a:gd name="T4" fmla="*/ 39 w 47"/>
                <a:gd name="T5" fmla="*/ 39 h 40"/>
                <a:gd name="T6" fmla="*/ 33 w 47"/>
                <a:gd name="T7" fmla="*/ 39 h 40"/>
                <a:gd name="T8" fmla="*/ 33 w 47"/>
                <a:gd name="T9" fmla="*/ 32 h 40"/>
                <a:gd name="T10" fmla="*/ 28 w 47"/>
                <a:gd name="T11" fmla="*/ 37 h 40"/>
                <a:gd name="T12" fmla="*/ 26 w 47"/>
                <a:gd name="T13" fmla="*/ 38 h 40"/>
                <a:gd name="T14" fmla="*/ 23 w 47"/>
                <a:gd name="T15" fmla="*/ 40 h 40"/>
                <a:gd name="T16" fmla="*/ 18 w 47"/>
                <a:gd name="T17" fmla="*/ 40 h 40"/>
                <a:gd name="T18" fmla="*/ 13 w 47"/>
                <a:gd name="T19" fmla="*/ 39 h 40"/>
                <a:gd name="T20" fmla="*/ 9 w 47"/>
                <a:gd name="T21" fmla="*/ 37 h 40"/>
                <a:gd name="T22" fmla="*/ 7 w 47"/>
                <a:gd name="T23" fmla="*/ 33 h 40"/>
                <a:gd name="T24" fmla="*/ 7 w 47"/>
                <a:gd name="T25" fmla="*/ 28 h 40"/>
                <a:gd name="T26" fmla="*/ 7 w 47"/>
                <a:gd name="T27" fmla="*/ 25 h 40"/>
                <a:gd name="T28" fmla="*/ 7 w 47"/>
                <a:gd name="T29" fmla="*/ 23 h 40"/>
                <a:gd name="T30" fmla="*/ 7 w 47"/>
                <a:gd name="T31" fmla="*/ 16 h 40"/>
                <a:gd name="T32" fmla="*/ 7 w 47"/>
                <a:gd name="T33" fmla="*/ 10 h 40"/>
                <a:gd name="T34" fmla="*/ 6 w 47"/>
                <a:gd name="T35" fmla="*/ 7 h 40"/>
                <a:gd name="T36" fmla="*/ 6 w 47"/>
                <a:gd name="T37" fmla="*/ 6 h 40"/>
                <a:gd name="T38" fmla="*/ 4 w 47"/>
                <a:gd name="T39" fmla="*/ 6 h 40"/>
                <a:gd name="T40" fmla="*/ 0 w 47"/>
                <a:gd name="T41" fmla="*/ 6 h 40"/>
                <a:gd name="T42" fmla="*/ 0 w 47"/>
                <a:gd name="T43" fmla="*/ 4 h 40"/>
                <a:gd name="T44" fmla="*/ 13 w 47"/>
                <a:gd name="T45" fmla="*/ 0 h 40"/>
                <a:gd name="T46" fmla="*/ 14 w 47"/>
                <a:gd name="T47" fmla="*/ 0 h 40"/>
                <a:gd name="T48" fmla="*/ 14 w 47"/>
                <a:gd name="T49" fmla="*/ 0 h 40"/>
                <a:gd name="T50" fmla="*/ 15 w 47"/>
                <a:gd name="T51" fmla="*/ 1 h 40"/>
                <a:gd name="T52" fmla="*/ 15 w 47"/>
                <a:gd name="T53" fmla="*/ 2 h 40"/>
                <a:gd name="T54" fmla="*/ 14 w 47"/>
                <a:gd name="T55" fmla="*/ 7 h 40"/>
                <a:gd name="T56" fmla="*/ 14 w 47"/>
                <a:gd name="T57" fmla="*/ 16 h 40"/>
                <a:gd name="T58" fmla="*/ 14 w 47"/>
                <a:gd name="T59" fmla="*/ 24 h 40"/>
                <a:gd name="T60" fmla="*/ 15 w 47"/>
                <a:gd name="T61" fmla="*/ 31 h 40"/>
                <a:gd name="T62" fmla="*/ 17 w 47"/>
                <a:gd name="T63" fmla="*/ 34 h 40"/>
                <a:gd name="T64" fmla="*/ 22 w 47"/>
                <a:gd name="T65" fmla="*/ 35 h 40"/>
                <a:gd name="T66" fmla="*/ 26 w 47"/>
                <a:gd name="T67" fmla="*/ 34 h 40"/>
                <a:gd name="T68" fmla="*/ 29 w 47"/>
                <a:gd name="T69" fmla="*/ 33 h 40"/>
                <a:gd name="T70" fmla="*/ 32 w 47"/>
                <a:gd name="T71" fmla="*/ 30 h 40"/>
                <a:gd name="T72" fmla="*/ 33 w 47"/>
                <a:gd name="T73" fmla="*/ 28 h 40"/>
                <a:gd name="T74" fmla="*/ 33 w 47"/>
                <a:gd name="T75" fmla="*/ 26 h 40"/>
                <a:gd name="T76" fmla="*/ 33 w 47"/>
                <a:gd name="T77" fmla="*/ 19 h 40"/>
                <a:gd name="T78" fmla="*/ 33 w 47"/>
                <a:gd name="T79" fmla="*/ 16 h 40"/>
                <a:gd name="T80" fmla="*/ 33 w 47"/>
                <a:gd name="T81" fmla="*/ 10 h 40"/>
                <a:gd name="T82" fmla="*/ 33 w 47"/>
                <a:gd name="T83" fmla="*/ 7 h 40"/>
                <a:gd name="T84" fmla="*/ 32 w 47"/>
                <a:gd name="T85" fmla="*/ 6 h 40"/>
                <a:gd name="T86" fmla="*/ 30 w 47"/>
                <a:gd name="T87" fmla="*/ 6 h 40"/>
                <a:gd name="T88" fmla="*/ 27 w 47"/>
                <a:gd name="T89" fmla="*/ 6 h 40"/>
                <a:gd name="T90" fmla="*/ 27 w 47"/>
                <a:gd name="T91" fmla="*/ 4 h 40"/>
                <a:gd name="T92" fmla="*/ 39 w 47"/>
                <a:gd name="T93" fmla="*/ 0 h 40"/>
                <a:gd name="T94" fmla="*/ 40 w 47"/>
                <a:gd name="T95" fmla="*/ 0 h 40"/>
                <a:gd name="T96" fmla="*/ 41 w 47"/>
                <a:gd name="T97" fmla="*/ 0 h 40"/>
                <a:gd name="T98" fmla="*/ 41 w 47"/>
                <a:gd name="T99" fmla="*/ 1 h 40"/>
                <a:gd name="T100" fmla="*/ 41 w 47"/>
                <a:gd name="T101" fmla="*/ 2 h 40"/>
                <a:gd name="T102" fmla="*/ 41 w 47"/>
                <a:gd name="T103" fmla="*/ 7 h 40"/>
                <a:gd name="T104" fmla="*/ 41 w 47"/>
                <a:gd name="T105" fmla="*/ 16 h 40"/>
                <a:gd name="T106" fmla="*/ 41 w 47"/>
                <a:gd name="T107" fmla="*/ 21 h 40"/>
                <a:gd name="T108" fmla="*/ 41 w 47"/>
                <a:gd name="T109" fmla="*/ 27 h 40"/>
                <a:gd name="T110" fmla="*/ 41 w 47"/>
                <a:gd name="T111" fmla="*/ 33 h 40"/>
                <a:gd name="T112" fmla="*/ 41 w 47"/>
                <a:gd name="T113" fmla="*/ 36 h 40"/>
                <a:gd name="T114" fmla="*/ 42 w 47"/>
                <a:gd name="T115" fmla="*/ 36 h 40"/>
                <a:gd name="T116" fmla="*/ 43 w 47"/>
                <a:gd name="T117" fmla="*/ 37 h 40"/>
                <a:gd name="T118" fmla="*/ 47 w 47"/>
                <a:gd name="T11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0">
                  <a:moveTo>
                    <a:pt x="47" y="37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9"/>
                    <a:pt x="39" y="39"/>
                  </a:cubicBezTo>
                  <a:cubicBezTo>
                    <a:pt x="37" y="39"/>
                    <a:pt x="35" y="39"/>
                    <a:pt x="33" y="39"/>
                  </a:cubicBezTo>
                  <a:cubicBezTo>
                    <a:pt x="33" y="37"/>
                    <a:pt x="33" y="35"/>
                    <a:pt x="33" y="32"/>
                  </a:cubicBezTo>
                  <a:cubicBezTo>
                    <a:pt x="32" y="33"/>
                    <a:pt x="30" y="35"/>
                    <a:pt x="28" y="37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5" y="39"/>
                    <a:pt x="24" y="39"/>
                    <a:pt x="23" y="40"/>
                  </a:cubicBezTo>
                  <a:cubicBezTo>
                    <a:pt x="21" y="40"/>
                    <a:pt x="20" y="40"/>
                    <a:pt x="18" y="40"/>
                  </a:cubicBezTo>
                  <a:cubicBezTo>
                    <a:pt x="16" y="40"/>
                    <a:pt x="14" y="40"/>
                    <a:pt x="13" y="39"/>
                  </a:cubicBezTo>
                  <a:cubicBezTo>
                    <a:pt x="11" y="39"/>
                    <a:pt x="10" y="38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7" y="32"/>
                    <a:pt x="7" y="30"/>
                    <a:pt x="7" y="28"/>
                  </a:cubicBezTo>
                  <a:cubicBezTo>
                    <a:pt x="7" y="27"/>
                    <a:pt x="7" y="26"/>
                    <a:pt x="7" y="25"/>
                  </a:cubicBezTo>
                  <a:cubicBezTo>
                    <a:pt x="7" y="24"/>
                    <a:pt x="7" y="24"/>
                    <a:pt x="7" y="2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7" y="10"/>
                  </a:cubicBezTo>
                  <a:cubicBezTo>
                    <a:pt x="7" y="9"/>
                    <a:pt x="7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4" y="3"/>
                    <a:pt x="14" y="4"/>
                    <a:pt x="14" y="7"/>
                  </a:cubicBezTo>
                  <a:cubicBezTo>
                    <a:pt x="14" y="11"/>
                    <a:pt x="14" y="14"/>
                    <a:pt x="14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7"/>
                    <a:pt x="14" y="29"/>
                    <a:pt x="15" y="31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9" y="35"/>
                    <a:pt x="20" y="35"/>
                    <a:pt x="22" y="35"/>
                  </a:cubicBezTo>
                  <a:cubicBezTo>
                    <a:pt x="23" y="35"/>
                    <a:pt x="25" y="35"/>
                    <a:pt x="26" y="34"/>
                  </a:cubicBezTo>
                  <a:cubicBezTo>
                    <a:pt x="27" y="34"/>
                    <a:pt x="28" y="33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9"/>
                    <a:pt x="33" y="28"/>
                  </a:cubicBezTo>
                  <a:cubicBezTo>
                    <a:pt x="33" y="28"/>
                    <a:pt x="33" y="27"/>
                    <a:pt x="33" y="26"/>
                  </a:cubicBezTo>
                  <a:cubicBezTo>
                    <a:pt x="33" y="24"/>
                    <a:pt x="33" y="22"/>
                    <a:pt x="33" y="1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3"/>
                    <a:pt x="33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2" y="6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3" y="3"/>
                    <a:pt x="37" y="2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3"/>
                    <a:pt x="41" y="4"/>
                    <a:pt x="41" y="7"/>
                  </a:cubicBezTo>
                  <a:cubicBezTo>
                    <a:pt x="41" y="11"/>
                    <a:pt x="41" y="14"/>
                    <a:pt x="41" y="16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0"/>
                    <a:pt x="41" y="32"/>
                    <a:pt x="41" y="33"/>
                  </a:cubicBezTo>
                  <a:cubicBezTo>
                    <a:pt x="41" y="34"/>
                    <a:pt x="41" y="35"/>
                    <a:pt x="41" y="36"/>
                  </a:cubicBezTo>
                  <a:cubicBezTo>
                    <a:pt x="41" y="36"/>
                    <a:pt x="42" y="36"/>
                    <a:pt x="42" y="36"/>
                  </a:cubicBezTo>
                  <a:cubicBezTo>
                    <a:pt x="42" y="37"/>
                    <a:pt x="42" y="37"/>
                    <a:pt x="43" y="37"/>
                  </a:cubicBezTo>
                  <a:cubicBezTo>
                    <a:pt x="43" y="37"/>
                    <a:pt x="44" y="37"/>
                    <a:pt x="47" y="3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31">
              <a:extLst>
                <a:ext uri="{FF2B5EF4-FFF2-40B4-BE49-F238E27FC236}">
                  <a16:creationId xmlns="" xmlns:a16="http://schemas.microsoft.com/office/drawing/2014/main" id="{3FAB8D60-CA1B-4A7D-A5BE-774E6AC2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6" y="3762376"/>
              <a:ext cx="53975" cy="71438"/>
            </a:xfrm>
            <a:custGeom>
              <a:avLst/>
              <a:gdLst>
                <a:gd name="T0" fmla="*/ 0 w 30"/>
                <a:gd name="T1" fmla="*/ 39 h 39"/>
                <a:gd name="T2" fmla="*/ 0 w 30"/>
                <a:gd name="T3" fmla="*/ 37 h 39"/>
                <a:gd name="T4" fmla="*/ 5 w 30"/>
                <a:gd name="T5" fmla="*/ 37 h 39"/>
                <a:gd name="T6" fmla="*/ 6 w 30"/>
                <a:gd name="T7" fmla="*/ 36 h 39"/>
                <a:gd name="T8" fmla="*/ 7 w 30"/>
                <a:gd name="T9" fmla="*/ 36 h 39"/>
                <a:gd name="T10" fmla="*/ 7 w 30"/>
                <a:gd name="T11" fmla="*/ 33 h 39"/>
                <a:gd name="T12" fmla="*/ 8 w 30"/>
                <a:gd name="T13" fmla="*/ 21 h 39"/>
                <a:gd name="T14" fmla="*/ 8 w 30"/>
                <a:gd name="T15" fmla="*/ 17 h 39"/>
                <a:gd name="T16" fmla="*/ 8 w 30"/>
                <a:gd name="T17" fmla="*/ 10 h 39"/>
                <a:gd name="T18" fmla="*/ 7 w 30"/>
                <a:gd name="T19" fmla="*/ 7 h 39"/>
                <a:gd name="T20" fmla="*/ 6 w 30"/>
                <a:gd name="T21" fmla="*/ 6 h 39"/>
                <a:gd name="T22" fmla="*/ 1 w 30"/>
                <a:gd name="T23" fmla="*/ 6 h 39"/>
                <a:gd name="T24" fmla="*/ 1 w 30"/>
                <a:gd name="T25" fmla="*/ 4 h 39"/>
                <a:gd name="T26" fmla="*/ 13 w 30"/>
                <a:gd name="T27" fmla="*/ 1 h 39"/>
                <a:gd name="T28" fmla="*/ 14 w 30"/>
                <a:gd name="T29" fmla="*/ 0 h 39"/>
                <a:gd name="T30" fmla="*/ 15 w 30"/>
                <a:gd name="T31" fmla="*/ 0 h 39"/>
                <a:gd name="T32" fmla="*/ 15 w 30"/>
                <a:gd name="T33" fmla="*/ 1 h 39"/>
                <a:gd name="T34" fmla="*/ 15 w 30"/>
                <a:gd name="T35" fmla="*/ 2 h 39"/>
                <a:gd name="T36" fmla="*/ 14 w 30"/>
                <a:gd name="T37" fmla="*/ 9 h 39"/>
                <a:gd name="T38" fmla="*/ 18 w 30"/>
                <a:gd name="T39" fmla="*/ 5 h 39"/>
                <a:gd name="T40" fmla="*/ 20 w 30"/>
                <a:gd name="T41" fmla="*/ 2 h 39"/>
                <a:gd name="T42" fmla="*/ 23 w 30"/>
                <a:gd name="T43" fmla="*/ 1 h 39"/>
                <a:gd name="T44" fmla="*/ 26 w 30"/>
                <a:gd name="T45" fmla="*/ 0 h 39"/>
                <a:gd name="T46" fmla="*/ 30 w 30"/>
                <a:gd name="T47" fmla="*/ 1 h 39"/>
                <a:gd name="T48" fmla="*/ 30 w 30"/>
                <a:gd name="T49" fmla="*/ 1 h 39"/>
                <a:gd name="T50" fmla="*/ 29 w 30"/>
                <a:gd name="T51" fmla="*/ 11 h 39"/>
                <a:gd name="T52" fmla="*/ 27 w 30"/>
                <a:gd name="T53" fmla="*/ 11 h 39"/>
                <a:gd name="T54" fmla="*/ 25 w 30"/>
                <a:gd name="T55" fmla="*/ 8 h 39"/>
                <a:gd name="T56" fmla="*/ 22 w 30"/>
                <a:gd name="T57" fmla="*/ 7 h 39"/>
                <a:gd name="T58" fmla="*/ 17 w 30"/>
                <a:gd name="T59" fmla="*/ 10 h 39"/>
                <a:gd name="T60" fmla="*/ 14 w 30"/>
                <a:gd name="T61" fmla="*/ 18 h 39"/>
                <a:gd name="T62" fmla="*/ 14 w 30"/>
                <a:gd name="T63" fmla="*/ 22 h 39"/>
                <a:gd name="T64" fmla="*/ 15 w 30"/>
                <a:gd name="T65" fmla="*/ 32 h 39"/>
                <a:gd name="T66" fmla="*/ 15 w 30"/>
                <a:gd name="T67" fmla="*/ 35 h 39"/>
                <a:gd name="T68" fmla="*/ 15 w 30"/>
                <a:gd name="T69" fmla="*/ 36 h 39"/>
                <a:gd name="T70" fmla="*/ 16 w 30"/>
                <a:gd name="T71" fmla="*/ 36 h 39"/>
                <a:gd name="T72" fmla="*/ 23 w 30"/>
                <a:gd name="T73" fmla="*/ 37 h 39"/>
                <a:gd name="T74" fmla="*/ 23 w 30"/>
                <a:gd name="T75" fmla="*/ 39 h 39"/>
                <a:gd name="T76" fmla="*/ 11 w 30"/>
                <a:gd name="T77" fmla="*/ 39 h 39"/>
                <a:gd name="T78" fmla="*/ 0 w 30"/>
                <a:gd name="T7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8" y="26"/>
                    <a:pt x="8" y="22"/>
                    <a:pt x="8" y="2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4"/>
                    <a:pt x="8" y="12"/>
                    <a:pt x="8" y="10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4" y="6"/>
                    <a:pt x="1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3"/>
                    <a:pt x="10" y="2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4" y="6"/>
                    <a:pt x="14" y="9"/>
                  </a:cubicBezTo>
                  <a:cubicBezTo>
                    <a:pt x="16" y="8"/>
                    <a:pt x="17" y="7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7" y="0"/>
                    <a:pt x="28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5"/>
                    <a:pt x="29" y="8"/>
                    <a:pt x="2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0" y="7"/>
                    <a:pt x="18" y="8"/>
                    <a:pt x="17" y="10"/>
                  </a:cubicBezTo>
                  <a:cubicBezTo>
                    <a:pt x="15" y="12"/>
                    <a:pt x="14" y="14"/>
                    <a:pt x="14" y="1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4"/>
                    <a:pt x="15" y="27"/>
                    <a:pt x="15" y="32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7" y="36"/>
                    <a:pt x="19" y="37"/>
                    <a:pt x="23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8" y="39"/>
                    <a:pt x="14" y="39"/>
                    <a:pt x="11" y="39"/>
                  </a:cubicBezTo>
                  <a:cubicBezTo>
                    <a:pt x="7" y="39"/>
                    <a:pt x="4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Freeform 32">
              <a:extLst>
                <a:ext uri="{FF2B5EF4-FFF2-40B4-BE49-F238E27FC236}">
                  <a16:creationId xmlns="" xmlns:a16="http://schemas.microsoft.com/office/drawing/2014/main" id="{301E83F2-81CE-4B35-8BC5-09960AFA2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0801" y="3730626"/>
              <a:ext cx="36513" cy="103188"/>
            </a:xfrm>
            <a:custGeom>
              <a:avLst/>
              <a:gdLst>
                <a:gd name="T0" fmla="*/ 10 w 21"/>
                <a:gd name="T1" fmla="*/ 0 h 57"/>
                <a:gd name="T2" fmla="*/ 14 w 21"/>
                <a:gd name="T3" fmla="*/ 1 h 57"/>
                <a:gd name="T4" fmla="*/ 15 w 21"/>
                <a:gd name="T5" fmla="*/ 5 h 57"/>
                <a:gd name="T6" fmla="*/ 14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6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4 w 21"/>
                <a:gd name="T23" fmla="*/ 18 h 57"/>
                <a:gd name="T24" fmla="*/ 15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6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7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6" y="21"/>
                    <a:pt x="10" y="20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5" y="52"/>
                    <a:pt x="15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4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6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7" y="25"/>
                  </a:cubicBezTo>
                  <a:cubicBezTo>
                    <a:pt x="7" y="25"/>
                    <a:pt x="6" y="24"/>
                    <a:pt x="6" y="24"/>
                  </a:cubicBezTo>
                  <a:cubicBezTo>
                    <a:pt x="5" y="24"/>
                    <a:pt x="4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Freeform 33">
              <a:extLst>
                <a:ext uri="{FF2B5EF4-FFF2-40B4-BE49-F238E27FC236}">
                  <a16:creationId xmlns="" xmlns:a16="http://schemas.microsoft.com/office/drawing/2014/main" id="{BC6D18E0-3A04-4B31-8289-B4D61FCB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9" y="3740151"/>
              <a:ext cx="42863" cy="95250"/>
            </a:xfrm>
            <a:custGeom>
              <a:avLst/>
              <a:gdLst>
                <a:gd name="T0" fmla="*/ 0 w 24"/>
                <a:gd name="T1" fmla="*/ 20 h 53"/>
                <a:gd name="T2" fmla="*/ 0 w 24"/>
                <a:gd name="T3" fmla="*/ 19 h 53"/>
                <a:gd name="T4" fmla="*/ 6 w 24"/>
                <a:gd name="T5" fmla="*/ 16 h 53"/>
                <a:gd name="T6" fmla="*/ 6 w 24"/>
                <a:gd name="T7" fmla="*/ 4 h 53"/>
                <a:gd name="T8" fmla="*/ 13 w 24"/>
                <a:gd name="T9" fmla="*/ 0 h 53"/>
                <a:gd name="T10" fmla="*/ 14 w 24"/>
                <a:gd name="T11" fmla="*/ 1 h 53"/>
                <a:gd name="T12" fmla="*/ 13 w 24"/>
                <a:gd name="T13" fmla="*/ 16 h 53"/>
                <a:gd name="T14" fmla="*/ 17 w 24"/>
                <a:gd name="T15" fmla="*/ 16 h 53"/>
                <a:gd name="T16" fmla="*/ 21 w 24"/>
                <a:gd name="T17" fmla="*/ 16 h 53"/>
                <a:gd name="T18" fmla="*/ 24 w 24"/>
                <a:gd name="T19" fmla="*/ 16 h 53"/>
                <a:gd name="T20" fmla="*/ 24 w 24"/>
                <a:gd name="T21" fmla="*/ 16 h 53"/>
                <a:gd name="T22" fmla="*/ 24 w 24"/>
                <a:gd name="T23" fmla="*/ 20 h 53"/>
                <a:gd name="T24" fmla="*/ 19 w 24"/>
                <a:gd name="T25" fmla="*/ 20 h 53"/>
                <a:gd name="T26" fmla="*/ 13 w 24"/>
                <a:gd name="T27" fmla="*/ 20 h 53"/>
                <a:gd name="T28" fmla="*/ 13 w 24"/>
                <a:gd name="T29" fmla="*/ 37 h 53"/>
                <a:gd name="T30" fmla="*/ 13 w 24"/>
                <a:gd name="T31" fmla="*/ 44 h 53"/>
                <a:gd name="T32" fmla="*/ 14 w 24"/>
                <a:gd name="T33" fmla="*/ 46 h 53"/>
                <a:gd name="T34" fmla="*/ 15 w 24"/>
                <a:gd name="T35" fmla="*/ 47 h 53"/>
                <a:gd name="T36" fmla="*/ 18 w 24"/>
                <a:gd name="T37" fmla="*/ 48 h 53"/>
                <a:gd name="T38" fmla="*/ 21 w 24"/>
                <a:gd name="T39" fmla="*/ 48 h 53"/>
                <a:gd name="T40" fmla="*/ 23 w 24"/>
                <a:gd name="T41" fmla="*/ 47 h 53"/>
                <a:gd name="T42" fmla="*/ 24 w 24"/>
                <a:gd name="T43" fmla="*/ 49 h 53"/>
                <a:gd name="T44" fmla="*/ 20 w 24"/>
                <a:gd name="T45" fmla="*/ 52 h 53"/>
                <a:gd name="T46" fmla="*/ 17 w 24"/>
                <a:gd name="T47" fmla="*/ 53 h 53"/>
                <a:gd name="T48" fmla="*/ 14 w 24"/>
                <a:gd name="T49" fmla="*/ 53 h 53"/>
                <a:gd name="T50" fmla="*/ 11 w 24"/>
                <a:gd name="T51" fmla="*/ 52 h 53"/>
                <a:gd name="T52" fmla="*/ 9 w 24"/>
                <a:gd name="T53" fmla="*/ 51 h 53"/>
                <a:gd name="T54" fmla="*/ 7 w 24"/>
                <a:gd name="T55" fmla="*/ 49 h 53"/>
                <a:gd name="T56" fmla="*/ 6 w 24"/>
                <a:gd name="T57" fmla="*/ 45 h 53"/>
                <a:gd name="T58" fmla="*/ 6 w 24"/>
                <a:gd name="T59" fmla="*/ 39 h 53"/>
                <a:gd name="T60" fmla="*/ 6 w 24"/>
                <a:gd name="T61" fmla="*/ 37 h 53"/>
                <a:gd name="T62" fmla="*/ 6 w 24"/>
                <a:gd name="T63" fmla="*/ 20 h 53"/>
                <a:gd name="T64" fmla="*/ 4 w 24"/>
                <a:gd name="T65" fmla="*/ 20 h 53"/>
                <a:gd name="T66" fmla="*/ 0 w 24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" y="18"/>
                    <a:pt x="5" y="17"/>
                    <a:pt x="6" y="16"/>
                  </a:cubicBezTo>
                  <a:cubicBezTo>
                    <a:pt x="6" y="9"/>
                    <a:pt x="6" y="5"/>
                    <a:pt x="6" y="4"/>
                  </a:cubicBezTo>
                  <a:cubicBezTo>
                    <a:pt x="9" y="3"/>
                    <a:pt x="11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3" y="8"/>
                    <a:pt x="13" y="16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7" y="16"/>
                    <a:pt x="18" y="16"/>
                    <a:pt x="21" y="16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1"/>
                    <a:pt x="13" y="43"/>
                    <a:pt x="13" y="44"/>
                  </a:cubicBezTo>
                  <a:cubicBezTo>
                    <a:pt x="13" y="45"/>
                    <a:pt x="13" y="45"/>
                    <a:pt x="14" y="46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8"/>
                    <a:pt x="17" y="48"/>
                    <a:pt x="18" y="48"/>
                  </a:cubicBezTo>
                  <a:cubicBezTo>
                    <a:pt x="19" y="48"/>
                    <a:pt x="20" y="48"/>
                    <a:pt x="21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2"/>
                  </a:cubicBezTo>
                  <a:cubicBezTo>
                    <a:pt x="10" y="52"/>
                    <a:pt x="9" y="52"/>
                    <a:pt x="9" y="51"/>
                  </a:cubicBezTo>
                  <a:cubicBezTo>
                    <a:pt x="8" y="50"/>
                    <a:pt x="7" y="50"/>
                    <a:pt x="7" y="49"/>
                  </a:cubicBezTo>
                  <a:cubicBezTo>
                    <a:pt x="6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Freeform 34">
              <a:extLst>
                <a:ext uri="{FF2B5EF4-FFF2-40B4-BE49-F238E27FC236}">
                  <a16:creationId xmlns="" xmlns:a16="http://schemas.microsoft.com/office/drawing/2014/main" id="{E55ACF02-111F-49F7-94DF-9C104675C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751" y="3730626"/>
              <a:ext cx="36513" cy="103188"/>
            </a:xfrm>
            <a:custGeom>
              <a:avLst/>
              <a:gdLst>
                <a:gd name="T0" fmla="*/ 10 w 21"/>
                <a:gd name="T1" fmla="*/ 0 h 57"/>
                <a:gd name="T2" fmla="*/ 13 w 21"/>
                <a:gd name="T3" fmla="*/ 1 h 57"/>
                <a:gd name="T4" fmla="*/ 15 w 21"/>
                <a:gd name="T5" fmla="*/ 5 h 57"/>
                <a:gd name="T6" fmla="*/ 13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5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3 w 21"/>
                <a:gd name="T23" fmla="*/ 18 h 57"/>
                <a:gd name="T24" fmla="*/ 14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5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6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10" y="20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4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6" y="55"/>
                    <a:pt x="16" y="55"/>
                  </a:cubicBezTo>
                  <a:cubicBezTo>
                    <a:pt x="16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3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7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5" y="24"/>
                    <a:pt x="3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Freeform 35">
              <a:extLst>
                <a:ext uri="{FF2B5EF4-FFF2-40B4-BE49-F238E27FC236}">
                  <a16:creationId xmlns="" xmlns:a16="http://schemas.microsoft.com/office/drawing/2014/main" id="{A55A71B0-E170-4C40-83C8-C1EE95CC7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1" y="3762376"/>
              <a:ext cx="63500" cy="73025"/>
            </a:xfrm>
            <a:custGeom>
              <a:avLst/>
              <a:gdLst>
                <a:gd name="T0" fmla="*/ 10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7 w 35"/>
                <a:gd name="T7" fmla="*/ 15 h 40"/>
                <a:gd name="T8" fmla="*/ 27 w 35"/>
                <a:gd name="T9" fmla="*/ 17 h 40"/>
                <a:gd name="T10" fmla="*/ 20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0 w 35"/>
                <a:gd name="T17" fmla="*/ 6 h 40"/>
                <a:gd name="T18" fmla="*/ 27 w 35"/>
                <a:gd name="T19" fmla="*/ 35 h 40"/>
                <a:gd name="T20" fmla="*/ 22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29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3 w 35"/>
                <a:gd name="T37" fmla="*/ 8 h 40"/>
                <a:gd name="T38" fmla="*/ 28 w 35"/>
                <a:gd name="T39" fmla="*/ 2 h 40"/>
                <a:gd name="T40" fmla="*/ 19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1 w 35"/>
                <a:gd name="T49" fmla="*/ 12 h 40"/>
                <a:gd name="T50" fmla="*/ 0 w 35"/>
                <a:gd name="T51" fmla="*/ 21 h 40"/>
                <a:gd name="T52" fmla="*/ 2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8 w 35"/>
                <a:gd name="T61" fmla="*/ 38 h 40"/>
                <a:gd name="T62" fmla="*/ 32 w 35"/>
                <a:gd name="T63" fmla="*/ 36 h 40"/>
                <a:gd name="T64" fmla="*/ 34 w 35"/>
                <a:gd name="T65" fmla="*/ 33 h 40"/>
                <a:gd name="T66" fmla="*/ 33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0" y="6"/>
                  </a:moveTo>
                  <a:cubicBezTo>
                    <a:pt x="12" y="4"/>
                    <a:pt x="15" y="3"/>
                    <a:pt x="18" y="3"/>
                  </a:cubicBezTo>
                  <a:cubicBezTo>
                    <a:pt x="21" y="3"/>
                    <a:pt x="23" y="4"/>
                    <a:pt x="25" y="6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5"/>
                    <a:pt x="27" y="16"/>
                    <a:pt x="27" y="17"/>
                  </a:cubicBezTo>
                  <a:cubicBezTo>
                    <a:pt x="26" y="17"/>
                    <a:pt x="24" y="17"/>
                    <a:pt x="20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8" y="16"/>
                    <a:pt x="8" y="16"/>
                  </a:cubicBezTo>
                  <a:cubicBezTo>
                    <a:pt x="8" y="12"/>
                    <a:pt x="9" y="8"/>
                    <a:pt x="10" y="6"/>
                  </a:cubicBezTo>
                  <a:close/>
                  <a:moveTo>
                    <a:pt x="27" y="35"/>
                  </a:moveTo>
                  <a:cubicBezTo>
                    <a:pt x="25" y="36"/>
                    <a:pt x="24" y="36"/>
                    <a:pt x="22" y="36"/>
                  </a:cubicBezTo>
                  <a:cubicBezTo>
                    <a:pt x="20" y="36"/>
                    <a:pt x="17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8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19"/>
                    <a:pt x="29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4" y="10"/>
                    <a:pt x="33" y="8"/>
                  </a:cubicBezTo>
                  <a:cubicBezTo>
                    <a:pt x="32" y="5"/>
                    <a:pt x="30" y="3"/>
                    <a:pt x="28" y="2"/>
                  </a:cubicBezTo>
                  <a:cubicBezTo>
                    <a:pt x="25" y="1"/>
                    <a:pt x="23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9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1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6" y="37"/>
                    <a:pt x="9" y="38"/>
                  </a:cubicBezTo>
                  <a:cubicBezTo>
                    <a:pt x="12" y="40"/>
                    <a:pt x="15" y="40"/>
                    <a:pt x="19" y="40"/>
                  </a:cubicBezTo>
                  <a:cubicBezTo>
                    <a:pt x="20" y="40"/>
                    <a:pt x="22" y="40"/>
                    <a:pt x="24" y="40"/>
                  </a:cubicBezTo>
                  <a:cubicBezTo>
                    <a:pt x="25" y="39"/>
                    <a:pt x="27" y="39"/>
                    <a:pt x="28" y="38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Freeform 36">
              <a:extLst>
                <a:ext uri="{FF2B5EF4-FFF2-40B4-BE49-F238E27FC236}">
                  <a16:creationId xmlns="" xmlns:a16="http://schemas.microsoft.com/office/drawing/2014/main" id="{9C4C5112-46B6-4CE8-A35E-826701B9F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4" y="3762376"/>
              <a:ext cx="52388" cy="73025"/>
            </a:xfrm>
            <a:custGeom>
              <a:avLst/>
              <a:gdLst>
                <a:gd name="T0" fmla="*/ 1 w 29"/>
                <a:gd name="T1" fmla="*/ 27 h 40"/>
                <a:gd name="T2" fmla="*/ 3 w 29"/>
                <a:gd name="T3" fmla="*/ 27 h 40"/>
                <a:gd name="T4" fmla="*/ 3 w 29"/>
                <a:gd name="T5" fmla="*/ 31 h 40"/>
                <a:gd name="T6" fmla="*/ 4 w 29"/>
                <a:gd name="T7" fmla="*/ 33 h 40"/>
                <a:gd name="T8" fmla="*/ 5 w 29"/>
                <a:gd name="T9" fmla="*/ 36 h 40"/>
                <a:gd name="T10" fmla="*/ 8 w 29"/>
                <a:gd name="T11" fmla="*/ 37 h 40"/>
                <a:gd name="T12" fmla="*/ 10 w 29"/>
                <a:gd name="T13" fmla="*/ 38 h 40"/>
                <a:gd name="T14" fmla="*/ 14 w 29"/>
                <a:gd name="T15" fmla="*/ 38 h 40"/>
                <a:gd name="T16" fmla="*/ 21 w 29"/>
                <a:gd name="T17" fmla="*/ 36 h 40"/>
                <a:gd name="T18" fmla="*/ 23 w 29"/>
                <a:gd name="T19" fmla="*/ 30 h 40"/>
                <a:gd name="T20" fmla="*/ 22 w 29"/>
                <a:gd name="T21" fmla="*/ 27 h 40"/>
                <a:gd name="T22" fmla="*/ 20 w 29"/>
                <a:gd name="T23" fmla="*/ 25 h 40"/>
                <a:gd name="T24" fmla="*/ 13 w 29"/>
                <a:gd name="T25" fmla="*/ 23 h 40"/>
                <a:gd name="T26" fmla="*/ 7 w 29"/>
                <a:gd name="T27" fmla="*/ 21 h 40"/>
                <a:gd name="T28" fmla="*/ 3 w 29"/>
                <a:gd name="T29" fmla="*/ 19 h 40"/>
                <a:gd name="T30" fmla="*/ 1 w 29"/>
                <a:gd name="T31" fmla="*/ 16 h 40"/>
                <a:gd name="T32" fmla="*/ 0 w 29"/>
                <a:gd name="T33" fmla="*/ 12 h 40"/>
                <a:gd name="T34" fmla="*/ 2 w 29"/>
                <a:gd name="T35" fmla="*/ 6 h 40"/>
                <a:gd name="T36" fmla="*/ 7 w 29"/>
                <a:gd name="T37" fmla="*/ 2 h 40"/>
                <a:gd name="T38" fmla="*/ 15 w 29"/>
                <a:gd name="T39" fmla="*/ 0 h 40"/>
                <a:gd name="T40" fmla="*/ 21 w 29"/>
                <a:gd name="T41" fmla="*/ 1 h 40"/>
                <a:gd name="T42" fmla="*/ 26 w 29"/>
                <a:gd name="T43" fmla="*/ 2 h 40"/>
                <a:gd name="T44" fmla="*/ 26 w 29"/>
                <a:gd name="T45" fmla="*/ 12 h 40"/>
                <a:gd name="T46" fmla="*/ 24 w 29"/>
                <a:gd name="T47" fmla="*/ 12 h 40"/>
                <a:gd name="T48" fmla="*/ 23 w 29"/>
                <a:gd name="T49" fmla="*/ 8 h 40"/>
                <a:gd name="T50" fmla="*/ 23 w 29"/>
                <a:gd name="T51" fmla="*/ 6 h 40"/>
                <a:gd name="T52" fmla="*/ 21 w 29"/>
                <a:gd name="T53" fmla="*/ 4 h 40"/>
                <a:gd name="T54" fmla="*/ 18 w 29"/>
                <a:gd name="T55" fmla="*/ 3 h 40"/>
                <a:gd name="T56" fmla="*/ 14 w 29"/>
                <a:gd name="T57" fmla="*/ 2 h 40"/>
                <a:gd name="T58" fmla="*/ 8 w 29"/>
                <a:gd name="T59" fmla="*/ 4 h 40"/>
                <a:gd name="T60" fmla="*/ 6 w 29"/>
                <a:gd name="T61" fmla="*/ 9 h 40"/>
                <a:gd name="T62" fmla="*/ 7 w 29"/>
                <a:gd name="T63" fmla="*/ 12 h 40"/>
                <a:gd name="T64" fmla="*/ 8 w 29"/>
                <a:gd name="T65" fmla="*/ 14 h 40"/>
                <a:gd name="T66" fmla="*/ 11 w 29"/>
                <a:gd name="T67" fmla="*/ 15 h 40"/>
                <a:gd name="T68" fmla="*/ 18 w 29"/>
                <a:gd name="T69" fmla="*/ 17 h 40"/>
                <a:gd name="T70" fmla="*/ 25 w 29"/>
                <a:gd name="T71" fmla="*/ 19 h 40"/>
                <a:gd name="T72" fmla="*/ 28 w 29"/>
                <a:gd name="T73" fmla="*/ 22 h 40"/>
                <a:gd name="T74" fmla="*/ 29 w 29"/>
                <a:gd name="T75" fmla="*/ 27 h 40"/>
                <a:gd name="T76" fmla="*/ 25 w 29"/>
                <a:gd name="T77" fmla="*/ 36 h 40"/>
                <a:gd name="T78" fmla="*/ 13 w 29"/>
                <a:gd name="T79" fmla="*/ 40 h 40"/>
                <a:gd name="T80" fmla="*/ 3 w 29"/>
                <a:gd name="T81" fmla="*/ 39 h 40"/>
                <a:gd name="T82" fmla="*/ 0 w 29"/>
                <a:gd name="T83" fmla="*/ 38 h 40"/>
                <a:gd name="T84" fmla="*/ 0 w 29"/>
                <a:gd name="T85" fmla="*/ 38 h 40"/>
                <a:gd name="T86" fmla="*/ 0 w 29"/>
                <a:gd name="T87" fmla="*/ 37 h 40"/>
                <a:gd name="T88" fmla="*/ 0 w 29"/>
                <a:gd name="T89" fmla="*/ 34 h 40"/>
                <a:gd name="T90" fmla="*/ 1 w 29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2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6" y="36"/>
                    <a:pt x="7" y="37"/>
                    <a:pt x="8" y="37"/>
                  </a:cubicBezTo>
                  <a:cubicBezTo>
                    <a:pt x="8" y="37"/>
                    <a:pt x="9" y="38"/>
                    <a:pt x="10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2" y="34"/>
                    <a:pt x="23" y="32"/>
                    <a:pt x="23" y="30"/>
                  </a:cubicBezTo>
                  <a:cubicBezTo>
                    <a:pt x="23" y="29"/>
                    <a:pt x="23" y="28"/>
                    <a:pt x="22" y="27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9" y="24"/>
                    <a:pt x="17" y="24"/>
                    <a:pt x="13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1"/>
                    <a:pt x="25" y="2"/>
                    <a:pt x="26" y="2"/>
                  </a:cubicBezTo>
                  <a:cubicBezTo>
                    <a:pt x="26" y="5"/>
                    <a:pt x="26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3" y="8"/>
                    <a:pt x="23" y="8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2" y="5"/>
                    <a:pt x="22" y="5"/>
                    <a:pt x="21" y="4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1" y="18"/>
                    <a:pt x="24" y="18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9" y="23"/>
                    <a:pt x="29" y="25"/>
                    <a:pt x="29" y="27"/>
                  </a:cubicBezTo>
                  <a:cubicBezTo>
                    <a:pt x="29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0" y="40"/>
                    <a:pt x="7" y="40"/>
                    <a:pt x="3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0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Freeform 37">
              <a:extLst>
                <a:ext uri="{FF2B5EF4-FFF2-40B4-BE49-F238E27FC236}">
                  <a16:creationId xmlns="" xmlns:a16="http://schemas.microsoft.com/office/drawing/2014/main" id="{CD6AAC0B-317B-49D7-A702-7B68C5D3E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9" y="3730626"/>
              <a:ext cx="106363" cy="104775"/>
            </a:xfrm>
            <a:custGeom>
              <a:avLst/>
              <a:gdLst>
                <a:gd name="T0" fmla="*/ 16 w 59"/>
                <a:gd name="T1" fmla="*/ 11 h 58"/>
                <a:gd name="T2" fmla="*/ 17 w 59"/>
                <a:gd name="T3" fmla="*/ 7 h 58"/>
                <a:gd name="T4" fmla="*/ 19 w 59"/>
                <a:gd name="T5" fmla="*/ 5 h 58"/>
                <a:gd name="T6" fmla="*/ 21 w 59"/>
                <a:gd name="T7" fmla="*/ 4 h 58"/>
                <a:gd name="T8" fmla="*/ 25 w 59"/>
                <a:gd name="T9" fmla="*/ 6 h 58"/>
                <a:gd name="T10" fmla="*/ 26 w 59"/>
                <a:gd name="T11" fmla="*/ 9 h 58"/>
                <a:gd name="T12" fmla="*/ 24 w 59"/>
                <a:gd name="T13" fmla="*/ 15 h 58"/>
                <a:gd name="T14" fmla="*/ 18 w 59"/>
                <a:gd name="T15" fmla="*/ 21 h 58"/>
                <a:gd name="T16" fmla="*/ 16 w 59"/>
                <a:gd name="T17" fmla="*/ 11 h 58"/>
                <a:gd name="T18" fmla="*/ 55 w 59"/>
                <a:gd name="T19" fmla="*/ 52 h 58"/>
                <a:gd name="T20" fmla="*/ 53 w 59"/>
                <a:gd name="T21" fmla="*/ 52 h 58"/>
                <a:gd name="T22" fmla="*/ 39 w 59"/>
                <a:gd name="T23" fmla="*/ 47 h 58"/>
                <a:gd name="T24" fmla="*/ 44 w 59"/>
                <a:gd name="T25" fmla="*/ 40 h 58"/>
                <a:gd name="T26" fmla="*/ 46 w 59"/>
                <a:gd name="T27" fmla="*/ 33 h 58"/>
                <a:gd name="T28" fmla="*/ 45 w 59"/>
                <a:gd name="T29" fmla="*/ 29 h 58"/>
                <a:gd name="T30" fmla="*/ 57 w 59"/>
                <a:gd name="T31" fmla="*/ 30 h 58"/>
                <a:gd name="T32" fmla="*/ 58 w 59"/>
                <a:gd name="T33" fmla="*/ 24 h 58"/>
                <a:gd name="T34" fmla="*/ 50 w 59"/>
                <a:gd name="T35" fmla="*/ 25 h 58"/>
                <a:gd name="T36" fmla="*/ 40 w 59"/>
                <a:gd name="T37" fmla="*/ 25 h 58"/>
                <a:gd name="T38" fmla="*/ 34 w 59"/>
                <a:gd name="T39" fmla="*/ 24 h 58"/>
                <a:gd name="T40" fmla="*/ 31 w 59"/>
                <a:gd name="T41" fmla="*/ 28 h 58"/>
                <a:gd name="T42" fmla="*/ 31 w 59"/>
                <a:gd name="T43" fmla="*/ 29 h 58"/>
                <a:gd name="T44" fmla="*/ 38 w 59"/>
                <a:gd name="T45" fmla="*/ 29 h 58"/>
                <a:gd name="T46" fmla="*/ 40 w 59"/>
                <a:gd name="T47" fmla="*/ 30 h 58"/>
                <a:gd name="T48" fmla="*/ 41 w 59"/>
                <a:gd name="T49" fmla="*/ 35 h 58"/>
                <a:gd name="T50" fmla="*/ 36 w 59"/>
                <a:gd name="T51" fmla="*/ 45 h 58"/>
                <a:gd name="T52" fmla="*/ 27 w 59"/>
                <a:gd name="T53" fmla="*/ 36 h 58"/>
                <a:gd name="T54" fmla="*/ 20 w 59"/>
                <a:gd name="T55" fmla="*/ 24 h 58"/>
                <a:gd name="T56" fmla="*/ 29 w 59"/>
                <a:gd name="T57" fmla="*/ 15 h 58"/>
                <a:gd name="T58" fmla="*/ 31 w 59"/>
                <a:gd name="T59" fmla="*/ 7 h 58"/>
                <a:gd name="T60" fmla="*/ 29 w 59"/>
                <a:gd name="T61" fmla="*/ 2 h 58"/>
                <a:gd name="T62" fmla="*/ 24 w 59"/>
                <a:gd name="T63" fmla="*/ 0 h 58"/>
                <a:gd name="T64" fmla="*/ 20 w 59"/>
                <a:gd name="T65" fmla="*/ 0 h 58"/>
                <a:gd name="T66" fmla="*/ 17 w 59"/>
                <a:gd name="T67" fmla="*/ 3 h 58"/>
                <a:gd name="T68" fmla="*/ 12 w 59"/>
                <a:gd name="T69" fmla="*/ 7 h 58"/>
                <a:gd name="T70" fmla="*/ 11 w 59"/>
                <a:gd name="T71" fmla="*/ 9 h 58"/>
                <a:gd name="T72" fmla="*/ 10 w 59"/>
                <a:gd name="T73" fmla="*/ 14 h 58"/>
                <a:gd name="T74" fmla="*/ 13 w 59"/>
                <a:gd name="T75" fmla="*/ 24 h 58"/>
                <a:gd name="T76" fmla="*/ 3 w 59"/>
                <a:gd name="T77" fmla="*/ 32 h 58"/>
                <a:gd name="T78" fmla="*/ 0 w 59"/>
                <a:gd name="T79" fmla="*/ 42 h 58"/>
                <a:gd name="T80" fmla="*/ 2 w 59"/>
                <a:gd name="T81" fmla="*/ 50 h 58"/>
                <a:gd name="T82" fmla="*/ 8 w 59"/>
                <a:gd name="T83" fmla="*/ 56 h 58"/>
                <a:gd name="T84" fmla="*/ 17 w 59"/>
                <a:gd name="T85" fmla="*/ 58 h 58"/>
                <a:gd name="T86" fmla="*/ 25 w 59"/>
                <a:gd name="T87" fmla="*/ 57 h 58"/>
                <a:gd name="T88" fmla="*/ 34 w 59"/>
                <a:gd name="T89" fmla="*/ 52 h 58"/>
                <a:gd name="T90" fmla="*/ 43 w 59"/>
                <a:gd name="T91" fmla="*/ 57 h 58"/>
                <a:gd name="T92" fmla="*/ 49 w 59"/>
                <a:gd name="T93" fmla="*/ 58 h 58"/>
                <a:gd name="T94" fmla="*/ 52 w 59"/>
                <a:gd name="T95" fmla="*/ 58 h 58"/>
                <a:gd name="T96" fmla="*/ 55 w 59"/>
                <a:gd name="T97" fmla="*/ 55 h 58"/>
                <a:gd name="T98" fmla="*/ 59 w 59"/>
                <a:gd name="T99" fmla="*/ 53 h 58"/>
                <a:gd name="T100" fmla="*/ 58 w 59"/>
                <a:gd name="T101" fmla="*/ 51 h 58"/>
                <a:gd name="T102" fmla="*/ 55 w 59"/>
                <a:gd name="T103" fmla="*/ 52 h 58"/>
                <a:gd name="T104" fmla="*/ 21 w 59"/>
                <a:gd name="T105" fmla="*/ 54 h 58"/>
                <a:gd name="T106" fmla="*/ 14 w 59"/>
                <a:gd name="T107" fmla="*/ 52 h 58"/>
                <a:gd name="T108" fmla="*/ 9 w 59"/>
                <a:gd name="T109" fmla="*/ 46 h 58"/>
                <a:gd name="T110" fmla="*/ 7 w 59"/>
                <a:gd name="T111" fmla="*/ 39 h 58"/>
                <a:gd name="T112" fmla="*/ 9 w 59"/>
                <a:gd name="T113" fmla="*/ 33 h 58"/>
                <a:gd name="T114" fmla="*/ 14 w 59"/>
                <a:gd name="T115" fmla="*/ 28 h 58"/>
                <a:gd name="T116" fmla="*/ 19 w 59"/>
                <a:gd name="T117" fmla="*/ 35 h 58"/>
                <a:gd name="T118" fmla="*/ 24 w 59"/>
                <a:gd name="T119" fmla="*/ 42 h 58"/>
                <a:gd name="T120" fmla="*/ 31 w 59"/>
                <a:gd name="T121" fmla="*/ 50 h 58"/>
                <a:gd name="T122" fmla="*/ 21 w 59"/>
                <a:gd name="T12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58">
                  <a:moveTo>
                    <a:pt x="16" y="11"/>
                  </a:moveTo>
                  <a:cubicBezTo>
                    <a:pt x="16" y="10"/>
                    <a:pt x="16" y="8"/>
                    <a:pt x="17" y="7"/>
                  </a:cubicBezTo>
                  <a:cubicBezTo>
                    <a:pt x="17" y="6"/>
                    <a:pt x="18" y="5"/>
                    <a:pt x="19" y="5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7"/>
                    <a:pt x="26" y="8"/>
                    <a:pt x="26" y="9"/>
                  </a:cubicBezTo>
                  <a:cubicBezTo>
                    <a:pt x="26" y="11"/>
                    <a:pt x="25" y="13"/>
                    <a:pt x="24" y="15"/>
                  </a:cubicBezTo>
                  <a:cubicBezTo>
                    <a:pt x="23" y="17"/>
                    <a:pt x="21" y="19"/>
                    <a:pt x="18" y="21"/>
                  </a:cubicBezTo>
                  <a:cubicBezTo>
                    <a:pt x="17" y="17"/>
                    <a:pt x="16" y="14"/>
                    <a:pt x="16" y="11"/>
                  </a:cubicBezTo>
                  <a:close/>
                  <a:moveTo>
                    <a:pt x="55" y="52"/>
                  </a:moveTo>
                  <a:cubicBezTo>
                    <a:pt x="55" y="52"/>
                    <a:pt x="54" y="52"/>
                    <a:pt x="53" y="52"/>
                  </a:cubicBezTo>
                  <a:cubicBezTo>
                    <a:pt x="49" y="52"/>
                    <a:pt x="44" y="51"/>
                    <a:pt x="39" y="47"/>
                  </a:cubicBezTo>
                  <a:cubicBezTo>
                    <a:pt x="41" y="44"/>
                    <a:pt x="43" y="42"/>
                    <a:pt x="44" y="40"/>
                  </a:cubicBezTo>
                  <a:cubicBezTo>
                    <a:pt x="45" y="38"/>
                    <a:pt x="46" y="35"/>
                    <a:pt x="46" y="33"/>
                  </a:cubicBezTo>
                  <a:cubicBezTo>
                    <a:pt x="46" y="32"/>
                    <a:pt x="46" y="31"/>
                    <a:pt x="45" y="29"/>
                  </a:cubicBezTo>
                  <a:cubicBezTo>
                    <a:pt x="49" y="29"/>
                    <a:pt x="53" y="29"/>
                    <a:pt x="57" y="30"/>
                  </a:cubicBezTo>
                  <a:cubicBezTo>
                    <a:pt x="57" y="28"/>
                    <a:pt x="57" y="26"/>
                    <a:pt x="58" y="24"/>
                  </a:cubicBezTo>
                  <a:cubicBezTo>
                    <a:pt x="54" y="24"/>
                    <a:pt x="52" y="24"/>
                    <a:pt x="50" y="25"/>
                  </a:cubicBezTo>
                  <a:cubicBezTo>
                    <a:pt x="45" y="25"/>
                    <a:pt x="42" y="25"/>
                    <a:pt x="40" y="25"/>
                  </a:cubicBezTo>
                  <a:cubicBezTo>
                    <a:pt x="38" y="25"/>
                    <a:pt x="36" y="25"/>
                    <a:pt x="34" y="24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5" y="29"/>
                    <a:pt x="37" y="29"/>
                    <a:pt x="38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0" y="32"/>
                    <a:pt x="41" y="33"/>
                    <a:pt x="41" y="35"/>
                  </a:cubicBezTo>
                  <a:cubicBezTo>
                    <a:pt x="41" y="39"/>
                    <a:pt x="39" y="42"/>
                    <a:pt x="36" y="45"/>
                  </a:cubicBezTo>
                  <a:cubicBezTo>
                    <a:pt x="34" y="43"/>
                    <a:pt x="31" y="40"/>
                    <a:pt x="27" y="36"/>
                  </a:cubicBezTo>
                  <a:cubicBezTo>
                    <a:pt x="24" y="31"/>
                    <a:pt x="21" y="28"/>
                    <a:pt x="20" y="24"/>
                  </a:cubicBezTo>
                  <a:cubicBezTo>
                    <a:pt x="24" y="21"/>
                    <a:pt x="27" y="18"/>
                    <a:pt x="29" y="15"/>
                  </a:cubicBezTo>
                  <a:cubicBezTo>
                    <a:pt x="30" y="13"/>
                    <a:pt x="31" y="10"/>
                    <a:pt x="31" y="7"/>
                  </a:cubicBezTo>
                  <a:cubicBezTo>
                    <a:pt x="31" y="5"/>
                    <a:pt x="31" y="3"/>
                    <a:pt x="29" y="2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1"/>
                    <a:pt x="18" y="2"/>
                    <a:pt x="17" y="3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10"/>
                    <a:pt x="10" y="12"/>
                    <a:pt x="10" y="14"/>
                  </a:cubicBezTo>
                  <a:cubicBezTo>
                    <a:pt x="10" y="17"/>
                    <a:pt x="11" y="21"/>
                    <a:pt x="13" y="24"/>
                  </a:cubicBezTo>
                  <a:cubicBezTo>
                    <a:pt x="8" y="27"/>
                    <a:pt x="5" y="29"/>
                    <a:pt x="3" y="32"/>
                  </a:cubicBezTo>
                  <a:cubicBezTo>
                    <a:pt x="1" y="35"/>
                    <a:pt x="0" y="38"/>
                    <a:pt x="0" y="42"/>
                  </a:cubicBezTo>
                  <a:cubicBezTo>
                    <a:pt x="0" y="45"/>
                    <a:pt x="1" y="47"/>
                    <a:pt x="2" y="50"/>
                  </a:cubicBezTo>
                  <a:cubicBezTo>
                    <a:pt x="3" y="53"/>
                    <a:pt x="5" y="55"/>
                    <a:pt x="8" y="56"/>
                  </a:cubicBezTo>
                  <a:cubicBezTo>
                    <a:pt x="10" y="58"/>
                    <a:pt x="13" y="58"/>
                    <a:pt x="17" y="58"/>
                  </a:cubicBezTo>
                  <a:cubicBezTo>
                    <a:pt x="20" y="58"/>
                    <a:pt x="23" y="58"/>
                    <a:pt x="25" y="57"/>
                  </a:cubicBezTo>
                  <a:cubicBezTo>
                    <a:pt x="27" y="56"/>
                    <a:pt x="30" y="55"/>
                    <a:pt x="34" y="52"/>
                  </a:cubicBezTo>
                  <a:cubicBezTo>
                    <a:pt x="37" y="55"/>
                    <a:pt x="40" y="56"/>
                    <a:pt x="43" y="57"/>
                  </a:cubicBezTo>
                  <a:cubicBezTo>
                    <a:pt x="44" y="58"/>
                    <a:pt x="46" y="58"/>
                    <a:pt x="49" y="58"/>
                  </a:cubicBezTo>
                  <a:cubicBezTo>
                    <a:pt x="50" y="58"/>
                    <a:pt x="51" y="58"/>
                    <a:pt x="52" y="58"/>
                  </a:cubicBezTo>
                  <a:cubicBezTo>
                    <a:pt x="53" y="57"/>
                    <a:pt x="55" y="56"/>
                    <a:pt x="55" y="55"/>
                  </a:cubicBezTo>
                  <a:cubicBezTo>
                    <a:pt x="56" y="55"/>
                    <a:pt x="57" y="54"/>
                    <a:pt x="59" y="53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1"/>
                    <a:pt x="56" y="52"/>
                    <a:pt x="55" y="52"/>
                  </a:cubicBezTo>
                  <a:close/>
                  <a:moveTo>
                    <a:pt x="21" y="54"/>
                  </a:moveTo>
                  <a:cubicBezTo>
                    <a:pt x="19" y="54"/>
                    <a:pt x="16" y="53"/>
                    <a:pt x="14" y="52"/>
                  </a:cubicBezTo>
                  <a:cubicBezTo>
                    <a:pt x="12" y="51"/>
                    <a:pt x="10" y="49"/>
                    <a:pt x="9" y="46"/>
                  </a:cubicBezTo>
                  <a:cubicBezTo>
                    <a:pt x="8" y="44"/>
                    <a:pt x="7" y="42"/>
                    <a:pt x="7" y="39"/>
                  </a:cubicBezTo>
                  <a:cubicBezTo>
                    <a:pt x="7" y="37"/>
                    <a:pt x="8" y="35"/>
                    <a:pt x="9" y="33"/>
                  </a:cubicBezTo>
                  <a:cubicBezTo>
                    <a:pt x="10" y="31"/>
                    <a:pt x="12" y="29"/>
                    <a:pt x="14" y="28"/>
                  </a:cubicBezTo>
                  <a:cubicBezTo>
                    <a:pt x="16" y="31"/>
                    <a:pt x="17" y="33"/>
                    <a:pt x="19" y="35"/>
                  </a:cubicBezTo>
                  <a:cubicBezTo>
                    <a:pt x="20" y="37"/>
                    <a:pt x="22" y="40"/>
                    <a:pt x="24" y="42"/>
                  </a:cubicBezTo>
                  <a:cubicBezTo>
                    <a:pt x="25" y="43"/>
                    <a:pt x="27" y="46"/>
                    <a:pt x="31" y="50"/>
                  </a:cubicBezTo>
                  <a:cubicBezTo>
                    <a:pt x="28" y="52"/>
                    <a:pt x="24" y="54"/>
                    <a:pt x="21" y="5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Freeform 38">
              <a:extLst>
                <a:ext uri="{FF2B5EF4-FFF2-40B4-BE49-F238E27FC236}">
                  <a16:creationId xmlns="" xmlns:a16="http://schemas.microsoft.com/office/drawing/2014/main" id="{AC829971-F3B0-4279-9A86-45D8EFC2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9" y="3729038"/>
              <a:ext cx="42863" cy="104775"/>
            </a:xfrm>
            <a:custGeom>
              <a:avLst/>
              <a:gdLst>
                <a:gd name="T0" fmla="*/ 24 w 24"/>
                <a:gd name="T1" fmla="*/ 56 h 58"/>
                <a:gd name="T2" fmla="*/ 24 w 24"/>
                <a:gd name="T3" fmla="*/ 58 h 58"/>
                <a:gd name="T4" fmla="*/ 13 w 24"/>
                <a:gd name="T5" fmla="*/ 58 h 58"/>
                <a:gd name="T6" fmla="*/ 0 w 24"/>
                <a:gd name="T7" fmla="*/ 58 h 58"/>
                <a:gd name="T8" fmla="*/ 0 w 24"/>
                <a:gd name="T9" fmla="*/ 56 h 58"/>
                <a:gd name="T10" fmla="*/ 6 w 24"/>
                <a:gd name="T11" fmla="*/ 55 h 58"/>
                <a:gd name="T12" fmla="*/ 7 w 24"/>
                <a:gd name="T13" fmla="*/ 54 h 58"/>
                <a:gd name="T14" fmla="*/ 8 w 24"/>
                <a:gd name="T15" fmla="*/ 50 h 58"/>
                <a:gd name="T16" fmla="*/ 8 w 24"/>
                <a:gd name="T17" fmla="*/ 39 h 58"/>
                <a:gd name="T18" fmla="*/ 8 w 24"/>
                <a:gd name="T19" fmla="*/ 20 h 58"/>
                <a:gd name="T20" fmla="*/ 8 w 24"/>
                <a:gd name="T21" fmla="*/ 9 h 58"/>
                <a:gd name="T22" fmla="*/ 7 w 24"/>
                <a:gd name="T23" fmla="*/ 5 h 58"/>
                <a:gd name="T24" fmla="*/ 6 w 24"/>
                <a:gd name="T25" fmla="*/ 4 h 58"/>
                <a:gd name="T26" fmla="*/ 0 w 24"/>
                <a:gd name="T27" fmla="*/ 3 h 58"/>
                <a:gd name="T28" fmla="*/ 0 w 24"/>
                <a:gd name="T29" fmla="*/ 0 h 58"/>
                <a:gd name="T30" fmla="*/ 12 w 24"/>
                <a:gd name="T31" fmla="*/ 1 h 58"/>
                <a:gd name="T32" fmla="*/ 24 w 24"/>
                <a:gd name="T33" fmla="*/ 0 h 58"/>
                <a:gd name="T34" fmla="*/ 24 w 24"/>
                <a:gd name="T35" fmla="*/ 3 h 58"/>
                <a:gd name="T36" fmla="*/ 18 w 24"/>
                <a:gd name="T37" fmla="*/ 4 h 58"/>
                <a:gd name="T38" fmla="*/ 17 w 24"/>
                <a:gd name="T39" fmla="*/ 4 h 58"/>
                <a:gd name="T40" fmla="*/ 16 w 24"/>
                <a:gd name="T41" fmla="*/ 8 h 58"/>
                <a:gd name="T42" fmla="*/ 16 w 24"/>
                <a:gd name="T43" fmla="*/ 20 h 58"/>
                <a:gd name="T44" fmla="*/ 16 w 24"/>
                <a:gd name="T45" fmla="*/ 39 h 58"/>
                <a:gd name="T46" fmla="*/ 16 w 24"/>
                <a:gd name="T47" fmla="*/ 50 h 58"/>
                <a:gd name="T48" fmla="*/ 17 w 24"/>
                <a:gd name="T49" fmla="*/ 54 h 58"/>
                <a:gd name="T50" fmla="*/ 18 w 24"/>
                <a:gd name="T51" fmla="*/ 55 h 58"/>
                <a:gd name="T52" fmla="*/ 24 w 24"/>
                <a:gd name="T5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58">
                  <a:moveTo>
                    <a:pt x="24" y="56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18" y="58"/>
                    <a:pt x="14" y="58"/>
                    <a:pt x="1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6"/>
                    <a:pt x="5" y="55"/>
                    <a:pt x="6" y="55"/>
                  </a:cubicBezTo>
                  <a:cubicBezTo>
                    <a:pt x="7" y="55"/>
                    <a:pt x="7" y="55"/>
                    <a:pt x="7" y="54"/>
                  </a:cubicBezTo>
                  <a:cubicBezTo>
                    <a:pt x="8" y="54"/>
                    <a:pt x="8" y="52"/>
                    <a:pt x="8" y="50"/>
                  </a:cubicBezTo>
                  <a:cubicBezTo>
                    <a:pt x="8" y="50"/>
                    <a:pt x="8" y="46"/>
                    <a:pt x="8" y="3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7"/>
                    <a:pt x="8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9" y="1"/>
                    <a:pt x="12" y="1"/>
                  </a:cubicBezTo>
                  <a:cubicBezTo>
                    <a:pt x="15" y="1"/>
                    <a:pt x="19" y="1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3"/>
                    <a:pt x="19" y="3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6"/>
                    <a:pt x="16" y="8"/>
                  </a:cubicBezTo>
                  <a:cubicBezTo>
                    <a:pt x="16" y="9"/>
                    <a:pt x="16" y="13"/>
                    <a:pt x="16" y="2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3"/>
                    <a:pt x="16" y="46"/>
                    <a:pt x="16" y="50"/>
                  </a:cubicBezTo>
                  <a:cubicBezTo>
                    <a:pt x="16" y="52"/>
                    <a:pt x="16" y="54"/>
                    <a:pt x="17" y="54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9" y="55"/>
                    <a:pt x="21" y="56"/>
                    <a:pt x="24" y="56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Freeform 39">
              <a:extLst>
                <a:ext uri="{FF2B5EF4-FFF2-40B4-BE49-F238E27FC236}">
                  <a16:creationId xmlns="" xmlns:a16="http://schemas.microsoft.com/office/drawing/2014/main" id="{F0582B20-BD4F-44C4-AA8F-1761D5CE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9" y="3762376"/>
              <a:ext cx="82550" cy="71438"/>
            </a:xfrm>
            <a:custGeom>
              <a:avLst/>
              <a:gdLst>
                <a:gd name="T0" fmla="*/ 0 w 46"/>
                <a:gd name="T1" fmla="*/ 39 h 39"/>
                <a:gd name="T2" fmla="*/ 0 w 46"/>
                <a:gd name="T3" fmla="*/ 37 h 39"/>
                <a:gd name="T4" fmla="*/ 3 w 46"/>
                <a:gd name="T5" fmla="*/ 37 h 39"/>
                <a:gd name="T6" fmla="*/ 5 w 46"/>
                <a:gd name="T7" fmla="*/ 37 h 39"/>
                <a:gd name="T8" fmla="*/ 5 w 46"/>
                <a:gd name="T9" fmla="*/ 36 h 39"/>
                <a:gd name="T10" fmla="*/ 6 w 46"/>
                <a:gd name="T11" fmla="*/ 33 h 39"/>
                <a:gd name="T12" fmla="*/ 6 w 46"/>
                <a:gd name="T13" fmla="*/ 21 h 39"/>
                <a:gd name="T14" fmla="*/ 6 w 46"/>
                <a:gd name="T15" fmla="*/ 17 h 39"/>
                <a:gd name="T16" fmla="*/ 6 w 46"/>
                <a:gd name="T17" fmla="*/ 10 h 39"/>
                <a:gd name="T18" fmla="*/ 6 w 46"/>
                <a:gd name="T19" fmla="*/ 7 h 39"/>
                <a:gd name="T20" fmla="*/ 5 w 46"/>
                <a:gd name="T21" fmla="*/ 6 h 39"/>
                <a:gd name="T22" fmla="*/ 0 w 46"/>
                <a:gd name="T23" fmla="*/ 6 h 39"/>
                <a:gd name="T24" fmla="*/ 0 w 46"/>
                <a:gd name="T25" fmla="*/ 4 h 39"/>
                <a:gd name="T26" fmla="*/ 12 w 46"/>
                <a:gd name="T27" fmla="*/ 1 h 39"/>
                <a:gd name="T28" fmla="*/ 13 w 46"/>
                <a:gd name="T29" fmla="*/ 0 h 39"/>
                <a:gd name="T30" fmla="*/ 13 w 46"/>
                <a:gd name="T31" fmla="*/ 0 h 39"/>
                <a:gd name="T32" fmla="*/ 13 w 46"/>
                <a:gd name="T33" fmla="*/ 1 h 39"/>
                <a:gd name="T34" fmla="*/ 13 w 46"/>
                <a:gd name="T35" fmla="*/ 2 h 39"/>
                <a:gd name="T36" fmla="*/ 13 w 46"/>
                <a:gd name="T37" fmla="*/ 8 h 39"/>
                <a:gd name="T38" fmla="*/ 20 w 46"/>
                <a:gd name="T39" fmla="*/ 1 h 39"/>
                <a:gd name="T40" fmla="*/ 27 w 46"/>
                <a:gd name="T41" fmla="*/ 0 h 39"/>
                <a:gd name="T42" fmla="*/ 33 w 46"/>
                <a:gd name="T43" fmla="*/ 1 h 39"/>
                <a:gd name="T44" fmla="*/ 37 w 46"/>
                <a:gd name="T45" fmla="*/ 5 h 39"/>
                <a:gd name="T46" fmla="*/ 39 w 46"/>
                <a:gd name="T47" fmla="*/ 10 h 39"/>
                <a:gd name="T48" fmla="*/ 40 w 46"/>
                <a:gd name="T49" fmla="*/ 20 h 39"/>
                <a:gd name="T50" fmla="*/ 40 w 46"/>
                <a:gd name="T51" fmla="*/ 27 h 39"/>
                <a:gd name="T52" fmla="*/ 40 w 46"/>
                <a:gd name="T53" fmla="*/ 35 h 39"/>
                <a:gd name="T54" fmla="*/ 41 w 46"/>
                <a:gd name="T55" fmla="*/ 36 h 39"/>
                <a:gd name="T56" fmla="*/ 42 w 46"/>
                <a:gd name="T57" fmla="*/ 37 h 39"/>
                <a:gd name="T58" fmla="*/ 46 w 46"/>
                <a:gd name="T59" fmla="*/ 37 h 39"/>
                <a:gd name="T60" fmla="*/ 46 w 46"/>
                <a:gd name="T61" fmla="*/ 39 h 39"/>
                <a:gd name="T62" fmla="*/ 40 w 46"/>
                <a:gd name="T63" fmla="*/ 39 h 39"/>
                <a:gd name="T64" fmla="*/ 32 w 46"/>
                <a:gd name="T65" fmla="*/ 39 h 39"/>
                <a:gd name="T66" fmla="*/ 33 w 46"/>
                <a:gd name="T67" fmla="*/ 27 h 39"/>
                <a:gd name="T68" fmla="*/ 33 w 46"/>
                <a:gd name="T69" fmla="*/ 20 h 39"/>
                <a:gd name="T70" fmla="*/ 32 w 46"/>
                <a:gd name="T71" fmla="*/ 11 h 39"/>
                <a:gd name="T72" fmla="*/ 29 w 46"/>
                <a:gd name="T73" fmla="*/ 7 h 39"/>
                <a:gd name="T74" fmla="*/ 23 w 46"/>
                <a:gd name="T75" fmla="*/ 5 h 39"/>
                <a:gd name="T76" fmla="*/ 18 w 46"/>
                <a:gd name="T77" fmla="*/ 7 h 39"/>
                <a:gd name="T78" fmla="*/ 14 w 46"/>
                <a:gd name="T79" fmla="*/ 10 h 39"/>
                <a:gd name="T80" fmla="*/ 13 w 46"/>
                <a:gd name="T81" fmla="*/ 16 h 39"/>
                <a:gd name="T82" fmla="*/ 13 w 46"/>
                <a:gd name="T83" fmla="*/ 21 h 39"/>
                <a:gd name="T84" fmla="*/ 13 w 46"/>
                <a:gd name="T85" fmla="*/ 33 h 39"/>
                <a:gd name="T86" fmla="*/ 14 w 46"/>
                <a:gd name="T87" fmla="*/ 36 h 39"/>
                <a:gd name="T88" fmla="*/ 14 w 46"/>
                <a:gd name="T89" fmla="*/ 36 h 39"/>
                <a:gd name="T90" fmla="*/ 15 w 46"/>
                <a:gd name="T91" fmla="*/ 37 h 39"/>
                <a:gd name="T92" fmla="*/ 20 w 46"/>
                <a:gd name="T93" fmla="*/ 37 h 39"/>
                <a:gd name="T94" fmla="*/ 20 w 46"/>
                <a:gd name="T95" fmla="*/ 39 h 39"/>
                <a:gd name="T96" fmla="*/ 11 w 46"/>
                <a:gd name="T97" fmla="*/ 39 h 39"/>
                <a:gd name="T98" fmla="*/ 0 w 46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6" y="2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1" y="1"/>
                    <a:pt x="33" y="1"/>
                  </a:cubicBezTo>
                  <a:cubicBezTo>
                    <a:pt x="35" y="2"/>
                    <a:pt x="36" y="3"/>
                    <a:pt x="37" y="5"/>
                  </a:cubicBezTo>
                  <a:cubicBezTo>
                    <a:pt x="38" y="6"/>
                    <a:pt x="39" y="8"/>
                    <a:pt x="39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0" y="35"/>
                    <a:pt x="40" y="36"/>
                    <a:pt x="41" y="36"/>
                  </a:cubicBezTo>
                  <a:cubicBezTo>
                    <a:pt x="41" y="37"/>
                    <a:pt x="41" y="37"/>
                    <a:pt x="42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9"/>
                    <a:pt x="40" y="39"/>
                  </a:cubicBezTo>
                  <a:cubicBezTo>
                    <a:pt x="38" y="39"/>
                    <a:pt x="36" y="39"/>
                    <a:pt x="32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2" y="11"/>
                  </a:cubicBezTo>
                  <a:cubicBezTo>
                    <a:pt x="32" y="10"/>
                    <a:pt x="31" y="8"/>
                    <a:pt x="29" y="7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3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3" y="34"/>
                    <a:pt x="13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5" y="37"/>
                    <a:pt x="15" y="37"/>
                  </a:cubicBezTo>
                  <a:cubicBezTo>
                    <a:pt x="15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1" y="39"/>
                  </a:cubicBezTo>
                  <a:cubicBezTo>
                    <a:pt x="8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Freeform 40">
              <a:extLst>
                <a:ext uri="{FF2B5EF4-FFF2-40B4-BE49-F238E27FC236}">
                  <a16:creationId xmlns="" xmlns:a16="http://schemas.microsoft.com/office/drawing/2014/main" id="{57D54658-30B2-4603-B87A-D31FF6B0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3765551"/>
              <a:ext cx="79375" cy="69850"/>
            </a:xfrm>
            <a:custGeom>
              <a:avLst/>
              <a:gdLst>
                <a:gd name="T0" fmla="*/ 24 w 44"/>
                <a:gd name="T1" fmla="*/ 39 h 39"/>
                <a:gd name="T2" fmla="*/ 20 w 44"/>
                <a:gd name="T3" fmla="*/ 39 h 39"/>
                <a:gd name="T4" fmla="*/ 18 w 44"/>
                <a:gd name="T5" fmla="*/ 33 h 39"/>
                <a:gd name="T6" fmla="*/ 14 w 44"/>
                <a:gd name="T7" fmla="*/ 25 h 39"/>
                <a:gd name="T8" fmla="*/ 6 w 44"/>
                <a:gd name="T9" fmla="*/ 6 h 39"/>
                <a:gd name="T10" fmla="*/ 4 w 44"/>
                <a:gd name="T11" fmla="*/ 4 h 39"/>
                <a:gd name="T12" fmla="*/ 3 w 44"/>
                <a:gd name="T13" fmla="*/ 3 h 39"/>
                <a:gd name="T14" fmla="*/ 0 w 44"/>
                <a:gd name="T15" fmla="*/ 3 h 39"/>
                <a:gd name="T16" fmla="*/ 0 w 44"/>
                <a:gd name="T17" fmla="*/ 0 h 39"/>
                <a:gd name="T18" fmla="*/ 10 w 44"/>
                <a:gd name="T19" fmla="*/ 0 h 39"/>
                <a:gd name="T20" fmla="*/ 19 w 44"/>
                <a:gd name="T21" fmla="*/ 0 h 39"/>
                <a:gd name="T22" fmla="*/ 19 w 44"/>
                <a:gd name="T23" fmla="*/ 3 h 39"/>
                <a:gd name="T24" fmla="*/ 14 w 44"/>
                <a:gd name="T25" fmla="*/ 3 h 39"/>
                <a:gd name="T26" fmla="*/ 13 w 44"/>
                <a:gd name="T27" fmla="*/ 4 h 39"/>
                <a:gd name="T28" fmla="*/ 15 w 44"/>
                <a:gd name="T29" fmla="*/ 10 h 39"/>
                <a:gd name="T30" fmla="*/ 20 w 44"/>
                <a:gd name="T31" fmla="*/ 22 h 39"/>
                <a:gd name="T32" fmla="*/ 21 w 44"/>
                <a:gd name="T33" fmla="*/ 25 h 39"/>
                <a:gd name="T34" fmla="*/ 24 w 44"/>
                <a:gd name="T35" fmla="*/ 31 h 39"/>
                <a:gd name="T36" fmla="*/ 28 w 44"/>
                <a:gd name="T37" fmla="*/ 22 h 39"/>
                <a:gd name="T38" fmla="*/ 32 w 44"/>
                <a:gd name="T39" fmla="*/ 13 h 39"/>
                <a:gd name="T40" fmla="*/ 34 w 44"/>
                <a:gd name="T41" fmla="*/ 5 h 39"/>
                <a:gd name="T42" fmla="*/ 34 w 44"/>
                <a:gd name="T43" fmla="*/ 4 h 39"/>
                <a:gd name="T44" fmla="*/ 34 w 44"/>
                <a:gd name="T45" fmla="*/ 3 h 39"/>
                <a:gd name="T46" fmla="*/ 29 w 44"/>
                <a:gd name="T47" fmla="*/ 3 h 39"/>
                <a:gd name="T48" fmla="*/ 29 w 44"/>
                <a:gd name="T49" fmla="*/ 0 h 39"/>
                <a:gd name="T50" fmla="*/ 37 w 44"/>
                <a:gd name="T51" fmla="*/ 0 h 39"/>
                <a:gd name="T52" fmla="*/ 44 w 44"/>
                <a:gd name="T53" fmla="*/ 0 h 39"/>
                <a:gd name="T54" fmla="*/ 44 w 44"/>
                <a:gd name="T55" fmla="*/ 3 h 39"/>
                <a:gd name="T56" fmla="*/ 41 w 44"/>
                <a:gd name="T57" fmla="*/ 3 h 39"/>
                <a:gd name="T58" fmla="*/ 39 w 44"/>
                <a:gd name="T59" fmla="*/ 5 h 39"/>
                <a:gd name="T60" fmla="*/ 35 w 44"/>
                <a:gd name="T61" fmla="*/ 14 h 39"/>
                <a:gd name="T62" fmla="*/ 31 w 44"/>
                <a:gd name="T63" fmla="*/ 22 h 39"/>
                <a:gd name="T64" fmla="*/ 24 w 44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39">
                  <a:moveTo>
                    <a:pt x="24" y="39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9" y="36"/>
                    <a:pt x="18" y="34"/>
                    <a:pt x="18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5" y="0"/>
                    <a:pt x="19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3" y="5"/>
                    <a:pt x="14" y="7"/>
                    <a:pt x="15" y="1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8"/>
                    <a:pt x="23" y="30"/>
                    <a:pt x="24" y="3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30" y="18"/>
                    <a:pt x="32" y="13"/>
                  </a:cubicBezTo>
                  <a:cubicBezTo>
                    <a:pt x="33" y="10"/>
                    <a:pt x="34" y="7"/>
                    <a:pt x="34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cubicBezTo>
                    <a:pt x="33" y="3"/>
                    <a:pt x="32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7" y="0"/>
                    <a:pt x="40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2" y="3"/>
                    <a:pt x="41" y="3"/>
                  </a:cubicBezTo>
                  <a:cubicBezTo>
                    <a:pt x="40" y="3"/>
                    <a:pt x="40" y="4"/>
                    <a:pt x="39" y="5"/>
                  </a:cubicBezTo>
                  <a:cubicBezTo>
                    <a:pt x="39" y="6"/>
                    <a:pt x="37" y="9"/>
                    <a:pt x="35" y="1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4"/>
                    <a:pt x="28" y="29"/>
                    <a:pt x="24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Freeform 41">
              <a:extLst>
                <a:ext uri="{FF2B5EF4-FFF2-40B4-BE49-F238E27FC236}">
                  <a16:creationId xmlns="" xmlns:a16="http://schemas.microsoft.com/office/drawing/2014/main" id="{7BB32825-3568-495A-B09E-0738BE1F7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564" y="3762376"/>
              <a:ext cx="61913" cy="73025"/>
            </a:xfrm>
            <a:custGeom>
              <a:avLst/>
              <a:gdLst>
                <a:gd name="T0" fmla="*/ 11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8 w 35"/>
                <a:gd name="T7" fmla="*/ 15 h 40"/>
                <a:gd name="T8" fmla="*/ 28 w 35"/>
                <a:gd name="T9" fmla="*/ 17 h 40"/>
                <a:gd name="T10" fmla="*/ 21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1 w 35"/>
                <a:gd name="T17" fmla="*/ 6 h 40"/>
                <a:gd name="T18" fmla="*/ 27 w 35"/>
                <a:gd name="T19" fmla="*/ 35 h 40"/>
                <a:gd name="T20" fmla="*/ 23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30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4 w 35"/>
                <a:gd name="T37" fmla="*/ 8 h 40"/>
                <a:gd name="T38" fmla="*/ 28 w 35"/>
                <a:gd name="T39" fmla="*/ 2 h 40"/>
                <a:gd name="T40" fmla="*/ 20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2 w 35"/>
                <a:gd name="T49" fmla="*/ 12 h 40"/>
                <a:gd name="T50" fmla="*/ 0 w 35"/>
                <a:gd name="T51" fmla="*/ 21 h 40"/>
                <a:gd name="T52" fmla="*/ 3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9 w 35"/>
                <a:gd name="T61" fmla="*/ 38 h 40"/>
                <a:gd name="T62" fmla="*/ 33 w 35"/>
                <a:gd name="T63" fmla="*/ 36 h 40"/>
                <a:gd name="T64" fmla="*/ 34 w 35"/>
                <a:gd name="T65" fmla="*/ 33 h 40"/>
                <a:gd name="T66" fmla="*/ 34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1" y="6"/>
                  </a:moveTo>
                  <a:cubicBezTo>
                    <a:pt x="13" y="4"/>
                    <a:pt x="15" y="3"/>
                    <a:pt x="18" y="3"/>
                  </a:cubicBezTo>
                  <a:cubicBezTo>
                    <a:pt x="21" y="3"/>
                    <a:pt x="24" y="4"/>
                    <a:pt x="25" y="6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8" y="15"/>
                    <a:pt x="28" y="16"/>
                    <a:pt x="28" y="17"/>
                  </a:cubicBezTo>
                  <a:cubicBezTo>
                    <a:pt x="27" y="17"/>
                    <a:pt x="24" y="17"/>
                    <a:pt x="21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9" y="16"/>
                    <a:pt x="8" y="16"/>
                  </a:cubicBezTo>
                  <a:cubicBezTo>
                    <a:pt x="8" y="12"/>
                    <a:pt x="9" y="8"/>
                    <a:pt x="11" y="6"/>
                  </a:cubicBezTo>
                  <a:close/>
                  <a:moveTo>
                    <a:pt x="27" y="35"/>
                  </a:moveTo>
                  <a:cubicBezTo>
                    <a:pt x="26" y="36"/>
                    <a:pt x="24" y="36"/>
                    <a:pt x="23" y="36"/>
                  </a:cubicBezTo>
                  <a:cubicBezTo>
                    <a:pt x="20" y="36"/>
                    <a:pt x="18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9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7" y="19"/>
                    <a:pt x="30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5" y="10"/>
                    <a:pt x="34" y="8"/>
                  </a:cubicBezTo>
                  <a:cubicBezTo>
                    <a:pt x="33" y="5"/>
                    <a:pt x="31" y="3"/>
                    <a:pt x="28" y="2"/>
                  </a:cubicBezTo>
                  <a:cubicBezTo>
                    <a:pt x="26" y="1"/>
                    <a:pt x="23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11" y="2"/>
                    <a:pt x="10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2" y="12"/>
                  </a:cubicBezTo>
                  <a:cubicBezTo>
                    <a:pt x="1" y="15"/>
                    <a:pt x="0" y="18"/>
                    <a:pt x="0" y="21"/>
                  </a:cubicBezTo>
                  <a:cubicBezTo>
                    <a:pt x="0" y="25"/>
                    <a:pt x="1" y="28"/>
                    <a:pt x="3" y="31"/>
                  </a:cubicBezTo>
                  <a:cubicBezTo>
                    <a:pt x="4" y="34"/>
                    <a:pt x="7" y="37"/>
                    <a:pt x="9" y="38"/>
                  </a:cubicBezTo>
                  <a:cubicBezTo>
                    <a:pt x="12" y="40"/>
                    <a:pt x="16" y="40"/>
                    <a:pt x="19" y="40"/>
                  </a:cubicBezTo>
                  <a:cubicBezTo>
                    <a:pt x="21" y="40"/>
                    <a:pt x="23" y="40"/>
                    <a:pt x="24" y="40"/>
                  </a:cubicBezTo>
                  <a:cubicBezTo>
                    <a:pt x="26" y="39"/>
                    <a:pt x="27" y="39"/>
                    <a:pt x="29" y="38"/>
                  </a:cubicBezTo>
                  <a:cubicBezTo>
                    <a:pt x="30" y="38"/>
                    <a:pt x="31" y="37"/>
                    <a:pt x="33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Freeform 42">
              <a:extLst>
                <a:ext uri="{FF2B5EF4-FFF2-40B4-BE49-F238E27FC236}">
                  <a16:creationId xmlns="" xmlns:a16="http://schemas.microsoft.com/office/drawing/2014/main" id="{DEDB1CDC-3B6F-43ED-8351-5B41A298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6" y="3762376"/>
              <a:ext cx="53975" cy="73025"/>
            </a:xfrm>
            <a:custGeom>
              <a:avLst/>
              <a:gdLst>
                <a:gd name="T0" fmla="*/ 1 w 30"/>
                <a:gd name="T1" fmla="*/ 27 h 40"/>
                <a:gd name="T2" fmla="*/ 3 w 30"/>
                <a:gd name="T3" fmla="*/ 27 h 40"/>
                <a:gd name="T4" fmla="*/ 4 w 30"/>
                <a:gd name="T5" fmla="*/ 31 h 40"/>
                <a:gd name="T6" fmla="*/ 4 w 30"/>
                <a:gd name="T7" fmla="*/ 33 h 40"/>
                <a:gd name="T8" fmla="*/ 6 w 30"/>
                <a:gd name="T9" fmla="*/ 36 h 40"/>
                <a:gd name="T10" fmla="*/ 8 w 30"/>
                <a:gd name="T11" fmla="*/ 37 h 40"/>
                <a:gd name="T12" fmla="*/ 11 w 30"/>
                <a:gd name="T13" fmla="*/ 38 h 40"/>
                <a:gd name="T14" fmla="*/ 14 w 30"/>
                <a:gd name="T15" fmla="*/ 38 h 40"/>
                <a:gd name="T16" fmla="*/ 21 w 30"/>
                <a:gd name="T17" fmla="*/ 36 h 40"/>
                <a:gd name="T18" fmla="*/ 24 w 30"/>
                <a:gd name="T19" fmla="*/ 30 h 40"/>
                <a:gd name="T20" fmla="*/ 23 w 30"/>
                <a:gd name="T21" fmla="*/ 27 h 40"/>
                <a:gd name="T22" fmla="*/ 21 w 30"/>
                <a:gd name="T23" fmla="*/ 25 h 40"/>
                <a:gd name="T24" fmla="*/ 14 w 30"/>
                <a:gd name="T25" fmla="*/ 23 h 40"/>
                <a:gd name="T26" fmla="*/ 7 w 30"/>
                <a:gd name="T27" fmla="*/ 21 h 40"/>
                <a:gd name="T28" fmla="*/ 4 w 30"/>
                <a:gd name="T29" fmla="*/ 19 h 40"/>
                <a:gd name="T30" fmla="*/ 1 w 30"/>
                <a:gd name="T31" fmla="*/ 16 h 40"/>
                <a:gd name="T32" fmla="*/ 1 w 30"/>
                <a:gd name="T33" fmla="*/ 12 h 40"/>
                <a:gd name="T34" fmla="*/ 2 w 30"/>
                <a:gd name="T35" fmla="*/ 6 h 40"/>
                <a:gd name="T36" fmla="*/ 8 w 30"/>
                <a:gd name="T37" fmla="*/ 2 h 40"/>
                <a:gd name="T38" fmla="*/ 16 w 30"/>
                <a:gd name="T39" fmla="*/ 0 h 40"/>
                <a:gd name="T40" fmla="*/ 21 w 30"/>
                <a:gd name="T41" fmla="*/ 1 h 40"/>
                <a:gd name="T42" fmla="*/ 27 w 30"/>
                <a:gd name="T43" fmla="*/ 2 h 40"/>
                <a:gd name="T44" fmla="*/ 27 w 30"/>
                <a:gd name="T45" fmla="*/ 12 h 40"/>
                <a:gd name="T46" fmla="*/ 24 w 30"/>
                <a:gd name="T47" fmla="*/ 12 h 40"/>
                <a:gd name="T48" fmla="*/ 24 w 30"/>
                <a:gd name="T49" fmla="*/ 8 h 40"/>
                <a:gd name="T50" fmla="*/ 23 w 30"/>
                <a:gd name="T51" fmla="*/ 6 h 40"/>
                <a:gd name="T52" fmla="*/ 22 w 30"/>
                <a:gd name="T53" fmla="*/ 4 h 40"/>
                <a:gd name="T54" fmla="*/ 19 w 30"/>
                <a:gd name="T55" fmla="*/ 3 h 40"/>
                <a:gd name="T56" fmla="*/ 14 w 30"/>
                <a:gd name="T57" fmla="*/ 2 h 40"/>
                <a:gd name="T58" fmla="*/ 9 w 30"/>
                <a:gd name="T59" fmla="*/ 4 h 40"/>
                <a:gd name="T60" fmla="*/ 7 w 30"/>
                <a:gd name="T61" fmla="*/ 9 h 40"/>
                <a:gd name="T62" fmla="*/ 7 w 30"/>
                <a:gd name="T63" fmla="*/ 12 h 40"/>
                <a:gd name="T64" fmla="*/ 9 w 30"/>
                <a:gd name="T65" fmla="*/ 14 h 40"/>
                <a:gd name="T66" fmla="*/ 12 w 30"/>
                <a:gd name="T67" fmla="*/ 15 h 40"/>
                <a:gd name="T68" fmla="*/ 19 w 30"/>
                <a:gd name="T69" fmla="*/ 17 h 40"/>
                <a:gd name="T70" fmla="*/ 26 w 30"/>
                <a:gd name="T71" fmla="*/ 19 h 40"/>
                <a:gd name="T72" fmla="*/ 29 w 30"/>
                <a:gd name="T73" fmla="*/ 22 h 40"/>
                <a:gd name="T74" fmla="*/ 30 w 30"/>
                <a:gd name="T75" fmla="*/ 27 h 40"/>
                <a:gd name="T76" fmla="*/ 25 w 30"/>
                <a:gd name="T77" fmla="*/ 36 h 40"/>
                <a:gd name="T78" fmla="*/ 13 w 30"/>
                <a:gd name="T79" fmla="*/ 40 h 40"/>
                <a:gd name="T80" fmla="*/ 4 w 30"/>
                <a:gd name="T81" fmla="*/ 39 h 40"/>
                <a:gd name="T82" fmla="*/ 0 w 30"/>
                <a:gd name="T83" fmla="*/ 38 h 40"/>
                <a:gd name="T84" fmla="*/ 0 w 30"/>
                <a:gd name="T85" fmla="*/ 38 h 40"/>
                <a:gd name="T86" fmla="*/ 0 w 30"/>
                <a:gd name="T87" fmla="*/ 37 h 40"/>
                <a:gd name="T88" fmla="*/ 1 w 30"/>
                <a:gd name="T89" fmla="*/ 34 h 40"/>
                <a:gd name="T90" fmla="*/ 1 w 30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30"/>
                    <a:pt x="4" y="31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7" y="36"/>
                    <a:pt x="7" y="37"/>
                    <a:pt x="8" y="37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4" y="29"/>
                    <a:pt x="24" y="28"/>
                    <a:pt x="23" y="27"/>
                  </a:cubicBezTo>
                  <a:cubicBezTo>
                    <a:pt x="22" y="26"/>
                    <a:pt x="22" y="25"/>
                    <a:pt x="21" y="25"/>
                  </a:cubicBezTo>
                  <a:cubicBezTo>
                    <a:pt x="20" y="24"/>
                    <a:pt x="17" y="24"/>
                    <a:pt x="14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6" y="20"/>
                    <a:pt x="4" y="20"/>
                    <a:pt x="4" y="19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3" y="4"/>
                    <a:pt x="5" y="3"/>
                    <a:pt x="8" y="2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4" y="1"/>
                    <a:pt x="26" y="2"/>
                    <a:pt x="27" y="2"/>
                  </a:cubicBezTo>
                  <a:cubicBezTo>
                    <a:pt x="27" y="5"/>
                    <a:pt x="27" y="8"/>
                    <a:pt x="27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4" y="8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5"/>
                    <a:pt x="22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2"/>
                    <a:pt x="16" y="2"/>
                    <a:pt x="14" y="2"/>
                  </a:cubicBezTo>
                  <a:cubicBezTo>
                    <a:pt x="12" y="2"/>
                    <a:pt x="10" y="3"/>
                    <a:pt x="9" y="4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8" y="13"/>
                    <a:pt x="8" y="13"/>
                    <a:pt x="9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8"/>
                    <a:pt x="24" y="18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3"/>
                    <a:pt x="30" y="25"/>
                    <a:pt x="30" y="27"/>
                  </a:cubicBezTo>
                  <a:cubicBezTo>
                    <a:pt x="30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1" y="40"/>
                    <a:pt x="8" y="40"/>
                    <a:pt x="4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Freeform 43">
              <a:extLst>
                <a:ext uri="{FF2B5EF4-FFF2-40B4-BE49-F238E27FC236}">
                  <a16:creationId xmlns="" xmlns:a16="http://schemas.microsoft.com/office/drawing/2014/main" id="{38210D90-6D6F-4495-8267-08611B17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6" y="3740151"/>
              <a:ext cx="42863" cy="95250"/>
            </a:xfrm>
            <a:custGeom>
              <a:avLst/>
              <a:gdLst>
                <a:gd name="T0" fmla="*/ 0 w 24"/>
                <a:gd name="T1" fmla="*/ 20 h 53"/>
                <a:gd name="T2" fmla="*/ 0 w 24"/>
                <a:gd name="T3" fmla="*/ 19 h 53"/>
                <a:gd name="T4" fmla="*/ 6 w 24"/>
                <a:gd name="T5" fmla="*/ 16 h 53"/>
                <a:gd name="T6" fmla="*/ 6 w 24"/>
                <a:gd name="T7" fmla="*/ 4 h 53"/>
                <a:gd name="T8" fmla="*/ 13 w 24"/>
                <a:gd name="T9" fmla="*/ 0 h 53"/>
                <a:gd name="T10" fmla="*/ 14 w 24"/>
                <a:gd name="T11" fmla="*/ 1 h 53"/>
                <a:gd name="T12" fmla="*/ 13 w 24"/>
                <a:gd name="T13" fmla="*/ 16 h 53"/>
                <a:gd name="T14" fmla="*/ 17 w 24"/>
                <a:gd name="T15" fmla="*/ 16 h 53"/>
                <a:gd name="T16" fmla="*/ 21 w 24"/>
                <a:gd name="T17" fmla="*/ 16 h 53"/>
                <a:gd name="T18" fmla="*/ 24 w 24"/>
                <a:gd name="T19" fmla="*/ 16 h 53"/>
                <a:gd name="T20" fmla="*/ 24 w 24"/>
                <a:gd name="T21" fmla="*/ 16 h 53"/>
                <a:gd name="T22" fmla="*/ 23 w 24"/>
                <a:gd name="T23" fmla="*/ 20 h 53"/>
                <a:gd name="T24" fmla="*/ 19 w 24"/>
                <a:gd name="T25" fmla="*/ 20 h 53"/>
                <a:gd name="T26" fmla="*/ 13 w 24"/>
                <a:gd name="T27" fmla="*/ 20 h 53"/>
                <a:gd name="T28" fmla="*/ 12 w 24"/>
                <a:gd name="T29" fmla="*/ 37 h 53"/>
                <a:gd name="T30" fmla="*/ 13 w 24"/>
                <a:gd name="T31" fmla="*/ 44 h 53"/>
                <a:gd name="T32" fmla="*/ 13 w 24"/>
                <a:gd name="T33" fmla="*/ 46 h 53"/>
                <a:gd name="T34" fmla="*/ 15 w 24"/>
                <a:gd name="T35" fmla="*/ 47 h 53"/>
                <a:gd name="T36" fmla="*/ 18 w 24"/>
                <a:gd name="T37" fmla="*/ 48 h 53"/>
                <a:gd name="T38" fmla="*/ 21 w 24"/>
                <a:gd name="T39" fmla="*/ 48 h 53"/>
                <a:gd name="T40" fmla="*/ 23 w 24"/>
                <a:gd name="T41" fmla="*/ 47 h 53"/>
                <a:gd name="T42" fmla="*/ 24 w 24"/>
                <a:gd name="T43" fmla="*/ 49 h 53"/>
                <a:gd name="T44" fmla="*/ 20 w 24"/>
                <a:gd name="T45" fmla="*/ 52 h 53"/>
                <a:gd name="T46" fmla="*/ 17 w 24"/>
                <a:gd name="T47" fmla="*/ 53 h 53"/>
                <a:gd name="T48" fmla="*/ 14 w 24"/>
                <a:gd name="T49" fmla="*/ 53 h 53"/>
                <a:gd name="T50" fmla="*/ 11 w 24"/>
                <a:gd name="T51" fmla="*/ 52 h 53"/>
                <a:gd name="T52" fmla="*/ 8 w 24"/>
                <a:gd name="T53" fmla="*/ 51 h 53"/>
                <a:gd name="T54" fmla="*/ 7 w 24"/>
                <a:gd name="T55" fmla="*/ 49 h 53"/>
                <a:gd name="T56" fmla="*/ 6 w 24"/>
                <a:gd name="T57" fmla="*/ 45 h 53"/>
                <a:gd name="T58" fmla="*/ 6 w 24"/>
                <a:gd name="T59" fmla="*/ 39 h 53"/>
                <a:gd name="T60" fmla="*/ 6 w 24"/>
                <a:gd name="T61" fmla="*/ 37 h 53"/>
                <a:gd name="T62" fmla="*/ 6 w 24"/>
                <a:gd name="T63" fmla="*/ 20 h 53"/>
                <a:gd name="T64" fmla="*/ 4 w 24"/>
                <a:gd name="T65" fmla="*/ 20 h 53"/>
                <a:gd name="T66" fmla="*/ 0 w 24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8"/>
                    <a:pt x="4" y="17"/>
                    <a:pt x="6" y="16"/>
                  </a:cubicBezTo>
                  <a:cubicBezTo>
                    <a:pt x="6" y="9"/>
                    <a:pt x="6" y="5"/>
                    <a:pt x="6" y="4"/>
                  </a:cubicBezTo>
                  <a:cubicBezTo>
                    <a:pt x="9" y="3"/>
                    <a:pt x="11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3"/>
                    <a:pt x="13" y="8"/>
                    <a:pt x="13" y="16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7" y="16"/>
                    <a:pt x="18" y="16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41"/>
                    <a:pt x="12" y="43"/>
                    <a:pt x="13" y="44"/>
                  </a:cubicBezTo>
                  <a:cubicBezTo>
                    <a:pt x="13" y="45"/>
                    <a:pt x="13" y="45"/>
                    <a:pt x="13" y="46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8"/>
                    <a:pt x="20" y="48"/>
                    <a:pt x="21" y="48"/>
                  </a:cubicBezTo>
                  <a:cubicBezTo>
                    <a:pt x="21" y="48"/>
                    <a:pt x="22" y="48"/>
                    <a:pt x="23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2" y="50"/>
                    <a:pt x="21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1" y="52"/>
                  </a:cubicBezTo>
                  <a:cubicBezTo>
                    <a:pt x="10" y="52"/>
                    <a:pt x="9" y="52"/>
                    <a:pt x="8" y="51"/>
                  </a:cubicBezTo>
                  <a:cubicBezTo>
                    <a:pt x="8" y="50"/>
                    <a:pt x="7" y="50"/>
                    <a:pt x="7" y="49"/>
                  </a:cubicBezTo>
                  <a:cubicBezTo>
                    <a:pt x="6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Freeform 44">
              <a:extLst>
                <a:ext uri="{FF2B5EF4-FFF2-40B4-BE49-F238E27FC236}">
                  <a16:creationId xmlns="" xmlns:a16="http://schemas.microsoft.com/office/drawing/2014/main" id="{A7B627F7-D990-41A5-AB82-6490A1BAA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9" y="3762376"/>
              <a:ext cx="125413" cy="71438"/>
            </a:xfrm>
            <a:custGeom>
              <a:avLst/>
              <a:gdLst>
                <a:gd name="T0" fmla="*/ 0 w 70"/>
                <a:gd name="T1" fmla="*/ 37 h 39"/>
                <a:gd name="T2" fmla="*/ 5 w 70"/>
                <a:gd name="T3" fmla="*/ 37 h 39"/>
                <a:gd name="T4" fmla="*/ 6 w 70"/>
                <a:gd name="T5" fmla="*/ 33 h 39"/>
                <a:gd name="T6" fmla="*/ 6 w 70"/>
                <a:gd name="T7" fmla="*/ 17 h 39"/>
                <a:gd name="T8" fmla="*/ 6 w 70"/>
                <a:gd name="T9" fmla="*/ 7 h 39"/>
                <a:gd name="T10" fmla="*/ 0 w 70"/>
                <a:gd name="T11" fmla="*/ 6 h 39"/>
                <a:gd name="T12" fmla="*/ 12 w 70"/>
                <a:gd name="T13" fmla="*/ 1 h 39"/>
                <a:gd name="T14" fmla="*/ 13 w 70"/>
                <a:gd name="T15" fmla="*/ 0 h 39"/>
                <a:gd name="T16" fmla="*/ 13 w 70"/>
                <a:gd name="T17" fmla="*/ 2 h 39"/>
                <a:gd name="T18" fmla="*/ 19 w 70"/>
                <a:gd name="T19" fmla="*/ 3 h 39"/>
                <a:gd name="T20" fmla="*/ 22 w 70"/>
                <a:gd name="T21" fmla="*/ 1 h 39"/>
                <a:gd name="T22" fmla="*/ 33 w 70"/>
                <a:gd name="T23" fmla="*/ 2 h 39"/>
                <a:gd name="T24" fmla="*/ 42 w 70"/>
                <a:gd name="T25" fmla="*/ 4 h 39"/>
                <a:gd name="T26" fmla="*/ 47 w 70"/>
                <a:gd name="T27" fmla="*/ 1 h 39"/>
                <a:gd name="T28" fmla="*/ 59 w 70"/>
                <a:gd name="T29" fmla="*/ 3 h 39"/>
                <a:gd name="T30" fmla="*/ 64 w 70"/>
                <a:gd name="T31" fmla="*/ 17 h 39"/>
                <a:gd name="T32" fmla="*/ 64 w 70"/>
                <a:gd name="T33" fmla="*/ 27 h 39"/>
                <a:gd name="T34" fmla="*/ 64 w 70"/>
                <a:gd name="T35" fmla="*/ 36 h 39"/>
                <a:gd name="T36" fmla="*/ 66 w 70"/>
                <a:gd name="T37" fmla="*/ 37 h 39"/>
                <a:gd name="T38" fmla="*/ 70 w 70"/>
                <a:gd name="T39" fmla="*/ 39 h 39"/>
                <a:gd name="T40" fmla="*/ 56 w 70"/>
                <a:gd name="T41" fmla="*/ 39 h 39"/>
                <a:gd name="T42" fmla="*/ 57 w 70"/>
                <a:gd name="T43" fmla="*/ 24 h 39"/>
                <a:gd name="T44" fmla="*/ 56 w 70"/>
                <a:gd name="T45" fmla="*/ 11 h 39"/>
                <a:gd name="T46" fmla="*/ 48 w 70"/>
                <a:gd name="T47" fmla="*/ 5 h 39"/>
                <a:gd name="T48" fmla="*/ 39 w 70"/>
                <a:gd name="T49" fmla="*/ 11 h 39"/>
                <a:gd name="T50" fmla="*/ 38 w 70"/>
                <a:gd name="T51" fmla="*/ 21 h 39"/>
                <a:gd name="T52" fmla="*/ 39 w 70"/>
                <a:gd name="T53" fmla="*/ 33 h 39"/>
                <a:gd name="T54" fmla="*/ 40 w 70"/>
                <a:gd name="T55" fmla="*/ 36 h 39"/>
                <a:gd name="T56" fmla="*/ 45 w 70"/>
                <a:gd name="T57" fmla="*/ 37 h 39"/>
                <a:gd name="T58" fmla="*/ 35 w 70"/>
                <a:gd name="T59" fmla="*/ 39 h 39"/>
                <a:gd name="T60" fmla="*/ 25 w 70"/>
                <a:gd name="T61" fmla="*/ 37 h 39"/>
                <a:gd name="T62" fmla="*/ 30 w 70"/>
                <a:gd name="T63" fmla="*/ 37 h 39"/>
                <a:gd name="T64" fmla="*/ 31 w 70"/>
                <a:gd name="T65" fmla="*/ 33 h 39"/>
                <a:gd name="T66" fmla="*/ 32 w 70"/>
                <a:gd name="T67" fmla="*/ 18 h 39"/>
                <a:gd name="T68" fmla="*/ 28 w 70"/>
                <a:gd name="T69" fmla="*/ 7 h 39"/>
                <a:gd name="T70" fmla="*/ 18 w 70"/>
                <a:gd name="T71" fmla="*/ 6 h 39"/>
                <a:gd name="T72" fmla="*/ 14 w 70"/>
                <a:gd name="T73" fmla="*/ 12 h 39"/>
                <a:gd name="T74" fmla="*/ 13 w 70"/>
                <a:gd name="T75" fmla="*/ 21 h 39"/>
                <a:gd name="T76" fmla="*/ 14 w 70"/>
                <a:gd name="T77" fmla="*/ 36 h 39"/>
                <a:gd name="T78" fmla="*/ 15 w 70"/>
                <a:gd name="T79" fmla="*/ 37 h 39"/>
                <a:gd name="T80" fmla="*/ 20 w 70"/>
                <a:gd name="T81" fmla="*/ 39 h 39"/>
                <a:gd name="T82" fmla="*/ 0 w 70"/>
                <a:gd name="T8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5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6" y="2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9" y="0"/>
                    <a:pt x="31" y="1"/>
                    <a:pt x="33" y="2"/>
                  </a:cubicBezTo>
                  <a:cubicBezTo>
                    <a:pt x="35" y="3"/>
                    <a:pt x="37" y="5"/>
                    <a:pt x="38" y="8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5" y="1"/>
                    <a:pt x="46" y="1"/>
                    <a:pt x="47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54" y="0"/>
                    <a:pt x="57" y="1"/>
                    <a:pt x="59" y="3"/>
                  </a:cubicBezTo>
                  <a:cubicBezTo>
                    <a:pt x="61" y="4"/>
                    <a:pt x="62" y="6"/>
                    <a:pt x="63" y="8"/>
                  </a:cubicBezTo>
                  <a:cubicBezTo>
                    <a:pt x="63" y="10"/>
                    <a:pt x="64" y="13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0"/>
                    <a:pt x="64" y="32"/>
                    <a:pt x="64" y="33"/>
                  </a:cubicBezTo>
                  <a:cubicBezTo>
                    <a:pt x="64" y="34"/>
                    <a:pt x="64" y="35"/>
                    <a:pt x="64" y="36"/>
                  </a:cubicBezTo>
                  <a:cubicBezTo>
                    <a:pt x="64" y="36"/>
                    <a:pt x="65" y="36"/>
                    <a:pt x="65" y="36"/>
                  </a:cubicBezTo>
                  <a:cubicBezTo>
                    <a:pt x="65" y="37"/>
                    <a:pt x="65" y="37"/>
                    <a:pt x="66" y="37"/>
                  </a:cubicBezTo>
                  <a:cubicBezTo>
                    <a:pt x="66" y="37"/>
                    <a:pt x="67" y="37"/>
                    <a:pt x="70" y="37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7" y="39"/>
                    <a:pt x="65" y="39"/>
                    <a:pt x="63" y="39"/>
                  </a:cubicBezTo>
                  <a:cubicBezTo>
                    <a:pt x="62" y="39"/>
                    <a:pt x="60" y="39"/>
                    <a:pt x="56" y="3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6"/>
                    <a:pt x="56" y="13"/>
                    <a:pt x="56" y="11"/>
                  </a:cubicBezTo>
                  <a:cubicBezTo>
                    <a:pt x="55" y="9"/>
                    <a:pt x="54" y="8"/>
                    <a:pt x="53" y="7"/>
                  </a:cubicBezTo>
                  <a:cubicBezTo>
                    <a:pt x="51" y="6"/>
                    <a:pt x="50" y="5"/>
                    <a:pt x="48" y="5"/>
                  </a:cubicBezTo>
                  <a:cubicBezTo>
                    <a:pt x="46" y="5"/>
                    <a:pt x="44" y="6"/>
                    <a:pt x="42" y="7"/>
                  </a:cubicBezTo>
                  <a:cubicBezTo>
                    <a:pt x="40" y="8"/>
                    <a:pt x="39" y="9"/>
                    <a:pt x="39" y="11"/>
                  </a:cubicBezTo>
                  <a:cubicBezTo>
                    <a:pt x="39" y="12"/>
                    <a:pt x="38" y="15"/>
                    <a:pt x="38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30"/>
                    <a:pt x="39" y="32"/>
                    <a:pt x="39" y="33"/>
                  </a:cubicBezTo>
                  <a:cubicBezTo>
                    <a:pt x="39" y="34"/>
                    <a:pt x="39" y="35"/>
                    <a:pt x="39" y="36"/>
                  </a:cubicBezTo>
                  <a:cubicBezTo>
                    <a:pt x="39" y="36"/>
                    <a:pt x="39" y="36"/>
                    <a:pt x="40" y="36"/>
                  </a:cubicBezTo>
                  <a:cubicBezTo>
                    <a:pt x="40" y="37"/>
                    <a:pt x="40" y="37"/>
                    <a:pt x="41" y="37"/>
                  </a:cubicBezTo>
                  <a:cubicBezTo>
                    <a:pt x="41" y="37"/>
                    <a:pt x="42" y="37"/>
                    <a:pt x="45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1" y="39"/>
                    <a:pt x="38" y="39"/>
                    <a:pt x="35" y="39"/>
                  </a:cubicBezTo>
                  <a:cubicBezTo>
                    <a:pt x="34" y="39"/>
                    <a:pt x="30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33"/>
                    <a:pt x="31" y="29"/>
                    <a:pt x="32" y="2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5"/>
                    <a:pt x="31" y="12"/>
                    <a:pt x="31" y="11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5"/>
                    <a:pt x="20" y="6"/>
                    <a:pt x="18" y="6"/>
                  </a:cubicBezTo>
                  <a:cubicBezTo>
                    <a:pt x="17" y="7"/>
                    <a:pt x="16" y="8"/>
                    <a:pt x="15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3" y="14"/>
                    <a:pt x="13" y="16"/>
                    <a:pt x="13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3" y="34"/>
                    <a:pt x="14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0" y="39"/>
                  </a:cubicBezTo>
                  <a:cubicBezTo>
                    <a:pt x="8" y="39"/>
                    <a:pt x="4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Freeform 45">
              <a:extLst>
                <a:ext uri="{FF2B5EF4-FFF2-40B4-BE49-F238E27FC236}">
                  <a16:creationId xmlns="" xmlns:a16="http://schemas.microsoft.com/office/drawing/2014/main" id="{63B090B2-F188-417C-A333-33C8CCF64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9" y="3762376"/>
              <a:ext cx="63500" cy="73025"/>
            </a:xfrm>
            <a:custGeom>
              <a:avLst/>
              <a:gdLst>
                <a:gd name="T0" fmla="*/ 10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7 w 35"/>
                <a:gd name="T7" fmla="*/ 15 h 40"/>
                <a:gd name="T8" fmla="*/ 27 w 35"/>
                <a:gd name="T9" fmla="*/ 17 h 40"/>
                <a:gd name="T10" fmla="*/ 20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0 w 35"/>
                <a:gd name="T17" fmla="*/ 6 h 40"/>
                <a:gd name="T18" fmla="*/ 27 w 35"/>
                <a:gd name="T19" fmla="*/ 35 h 40"/>
                <a:gd name="T20" fmla="*/ 22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29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3 w 35"/>
                <a:gd name="T37" fmla="*/ 8 h 40"/>
                <a:gd name="T38" fmla="*/ 28 w 35"/>
                <a:gd name="T39" fmla="*/ 2 h 40"/>
                <a:gd name="T40" fmla="*/ 20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1 w 35"/>
                <a:gd name="T49" fmla="*/ 12 h 40"/>
                <a:gd name="T50" fmla="*/ 0 w 35"/>
                <a:gd name="T51" fmla="*/ 21 h 40"/>
                <a:gd name="T52" fmla="*/ 2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8 w 35"/>
                <a:gd name="T61" fmla="*/ 38 h 40"/>
                <a:gd name="T62" fmla="*/ 32 w 35"/>
                <a:gd name="T63" fmla="*/ 36 h 40"/>
                <a:gd name="T64" fmla="*/ 34 w 35"/>
                <a:gd name="T65" fmla="*/ 33 h 40"/>
                <a:gd name="T66" fmla="*/ 33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0" y="6"/>
                  </a:moveTo>
                  <a:cubicBezTo>
                    <a:pt x="12" y="4"/>
                    <a:pt x="15" y="3"/>
                    <a:pt x="18" y="3"/>
                  </a:cubicBezTo>
                  <a:cubicBezTo>
                    <a:pt x="21" y="3"/>
                    <a:pt x="23" y="4"/>
                    <a:pt x="25" y="6"/>
                  </a:cubicBezTo>
                  <a:cubicBezTo>
                    <a:pt x="27" y="8"/>
                    <a:pt x="27" y="11"/>
                    <a:pt x="27" y="15"/>
                  </a:cubicBezTo>
                  <a:cubicBezTo>
                    <a:pt x="27" y="15"/>
                    <a:pt x="27" y="16"/>
                    <a:pt x="27" y="17"/>
                  </a:cubicBezTo>
                  <a:cubicBezTo>
                    <a:pt x="26" y="17"/>
                    <a:pt x="24" y="17"/>
                    <a:pt x="20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8" y="16"/>
                    <a:pt x="8" y="16"/>
                  </a:cubicBezTo>
                  <a:cubicBezTo>
                    <a:pt x="8" y="12"/>
                    <a:pt x="9" y="8"/>
                    <a:pt x="10" y="6"/>
                  </a:cubicBezTo>
                  <a:close/>
                  <a:moveTo>
                    <a:pt x="27" y="35"/>
                  </a:moveTo>
                  <a:cubicBezTo>
                    <a:pt x="25" y="36"/>
                    <a:pt x="24" y="36"/>
                    <a:pt x="22" y="36"/>
                  </a:cubicBezTo>
                  <a:cubicBezTo>
                    <a:pt x="20" y="36"/>
                    <a:pt x="17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8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7" y="19"/>
                    <a:pt x="29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4" y="10"/>
                    <a:pt x="33" y="8"/>
                  </a:cubicBezTo>
                  <a:cubicBezTo>
                    <a:pt x="32" y="5"/>
                    <a:pt x="30" y="3"/>
                    <a:pt x="28" y="2"/>
                  </a:cubicBezTo>
                  <a:cubicBezTo>
                    <a:pt x="25" y="1"/>
                    <a:pt x="23" y="0"/>
                    <a:pt x="20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9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1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6" y="37"/>
                    <a:pt x="9" y="38"/>
                  </a:cubicBezTo>
                  <a:cubicBezTo>
                    <a:pt x="12" y="40"/>
                    <a:pt x="15" y="40"/>
                    <a:pt x="19" y="40"/>
                  </a:cubicBezTo>
                  <a:cubicBezTo>
                    <a:pt x="21" y="40"/>
                    <a:pt x="22" y="40"/>
                    <a:pt x="24" y="40"/>
                  </a:cubicBezTo>
                  <a:cubicBezTo>
                    <a:pt x="26" y="39"/>
                    <a:pt x="27" y="39"/>
                    <a:pt x="28" y="38"/>
                  </a:cubicBezTo>
                  <a:cubicBezTo>
                    <a:pt x="29" y="38"/>
                    <a:pt x="31" y="37"/>
                    <a:pt x="32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Freeform 46">
              <a:extLst>
                <a:ext uri="{FF2B5EF4-FFF2-40B4-BE49-F238E27FC236}">
                  <a16:creationId xmlns="" xmlns:a16="http://schemas.microsoft.com/office/drawing/2014/main" id="{E69D37CD-0562-42F6-A665-6989F97D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3762376"/>
              <a:ext cx="84138" cy="71438"/>
            </a:xfrm>
            <a:custGeom>
              <a:avLst/>
              <a:gdLst>
                <a:gd name="T0" fmla="*/ 0 w 47"/>
                <a:gd name="T1" fmla="*/ 39 h 39"/>
                <a:gd name="T2" fmla="*/ 0 w 47"/>
                <a:gd name="T3" fmla="*/ 37 h 39"/>
                <a:gd name="T4" fmla="*/ 4 w 47"/>
                <a:gd name="T5" fmla="*/ 37 h 39"/>
                <a:gd name="T6" fmla="*/ 5 w 47"/>
                <a:gd name="T7" fmla="*/ 37 h 39"/>
                <a:gd name="T8" fmla="*/ 6 w 47"/>
                <a:gd name="T9" fmla="*/ 36 h 39"/>
                <a:gd name="T10" fmla="*/ 6 w 47"/>
                <a:gd name="T11" fmla="*/ 33 h 39"/>
                <a:gd name="T12" fmla="*/ 7 w 47"/>
                <a:gd name="T13" fmla="*/ 21 h 39"/>
                <a:gd name="T14" fmla="*/ 7 w 47"/>
                <a:gd name="T15" fmla="*/ 17 h 39"/>
                <a:gd name="T16" fmla="*/ 7 w 47"/>
                <a:gd name="T17" fmla="*/ 10 h 39"/>
                <a:gd name="T18" fmla="*/ 6 w 47"/>
                <a:gd name="T19" fmla="*/ 7 h 39"/>
                <a:gd name="T20" fmla="*/ 5 w 47"/>
                <a:gd name="T21" fmla="*/ 6 h 39"/>
                <a:gd name="T22" fmla="*/ 0 w 47"/>
                <a:gd name="T23" fmla="*/ 6 h 39"/>
                <a:gd name="T24" fmla="*/ 0 w 47"/>
                <a:gd name="T25" fmla="*/ 4 h 39"/>
                <a:gd name="T26" fmla="*/ 12 w 47"/>
                <a:gd name="T27" fmla="*/ 1 h 39"/>
                <a:gd name="T28" fmla="*/ 13 w 47"/>
                <a:gd name="T29" fmla="*/ 0 h 39"/>
                <a:gd name="T30" fmla="*/ 13 w 47"/>
                <a:gd name="T31" fmla="*/ 0 h 39"/>
                <a:gd name="T32" fmla="*/ 14 w 47"/>
                <a:gd name="T33" fmla="*/ 1 h 39"/>
                <a:gd name="T34" fmla="*/ 14 w 47"/>
                <a:gd name="T35" fmla="*/ 2 h 39"/>
                <a:gd name="T36" fmla="*/ 13 w 47"/>
                <a:gd name="T37" fmla="*/ 8 h 39"/>
                <a:gd name="T38" fmla="*/ 21 w 47"/>
                <a:gd name="T39" fmla="*/ 1 h 39"/>
                <a:gd name="T40" fmla="*/ 27 w 47"/>
                <a:gd name="T41" fmla="*/ 0 h 39"/>
                <a:gd name="T42" fmla="*/ 33 w 47"/>
                <a:gd name="T43" fmla="*/ 1 h 39"/>
                <a:gd name="T44" fmla="*/ 38 w 47"/>
                <a:gd name="T45" fmla="*/ 5 h 39"/>
                <a:gd name="T46" fmla="*/ 40 w 47"/>
                <a:gd name="T47" fmla="*/ 10 h 39"/>
                <a:gd name="T48" fmla="*/ 40 w 47"/>
                <a:gd name="T49" fmla="*/ 20 h 39"/>
                <a:gd name="T50" fmla="*/ 40 w 47"/>
                <a:gd name="T51" fmla="*/ 27 h 39"/>
                <a:gd name="T52" fmla="*/ 40 w 47"/>
                <a:gd name="T53" fmla="*/ 35 h 39"/>
                <a:gd name="T54" fmla="*/ 41 w 47"/>
                <a:gd name="T55" fmla="*/ 36 h 39"/>
                <a:gd name="T56" fmla="*/ 42 w 47"/>
                <a:gd name="T57" fmla="*/ 37 h 39"/>
                <a:gd name="T58" fmla="*/ 47 w 47"/>
                <a:gd name="T59" fmla="*/ 37 h 39"/>
                <a:gd name="T60" fmla="*/ 47 w 47"/>
                <a:gd name="T61" fmla="*/ 39 h 39"/>
                <a:gd name="T62" fmla="*/ 40 w 47"/>
                <a:gd name="T63" fmla="*/ 39 h 39"/>
                <a:gd name="T64" fmla="*/ 33 w 47"/>
                <a:gd name="T65" fmla="*/ 39 h 39"/>
                <a:gd name="T66" fmla="*/ 33 w 47"/>
                <a:gd name="T67" fmla="*/ 27 h 39"/>
                <a:gd name="T68" fmla="*/ 33 w 47"/>
                <a:gd name="T69" fmla="*/ 20 h 39"/>
                <a:gd name="T70" fmla="*/ 33 w 47"/>
                <a:gd name="T71" fmla="*/ 11 h 39"/>
                <a:gd name="T72" fmla="*/ 30 w 47"/>
                <a:gd name="T73" fmla="*/ 7 h 39"/>
                <a:gd name="T74" fmla="*/ 24 w 47"/>
                <a:gd name="T75" fmla="*/ 5 h 39"/>
                <a:gd name="T76" fmla="*/ 18 w 47"/>
                <a:gd name="T77" fmla="*/ 7 h 39"/>
                <a:gd name="T78" fmla="*/ 14 w 47"/>
                <a:gd name="T79" fmla="*/ 10 h 39"/>
                <a:gd name="T80" fmla="*/ 13 w 47"/>
                <a:gd name="T81" fmla="*/ 16 h 39"/>
                <a:gd name="T82" fmla="*/ 13 w 47"/>
                <a:gd name="T83" fmla="*/ 21 h 39"/>
                <a:gd name="T84" fmla="*/ 14 w 47"/>
                <a:gd name="T85" fmla="*/ 33 h 39"/>
                <a:gd name="T86" fmla="*/ 14 w 47"/>
                <a:gd name="T87" fmla="*/ 36 h 39"/>
                <a:gd name="T88" fmla="*/ 15 w 47"/>
                <a:gd name="T89" fmla="*/ 36 h 39"/>
                <a:gd name="T90" fmla="*/ 16 w 47"/>
                <a:gd name="T91" fmla="*/ 37 h 39"/>
                <a:gd name="T92" fmla="*/ 20 w 47"/>
                <a:gd name="T93" fmla="*/ 37 h 39"/>
                <a:gd name="T94" fmla="*/ 20 w 47"/>
                <a:gd name="T95" fmla="*/ 39 h 39"/>
                <a:gd name="T96" fmla="*/ 11 w 47"/>
                <a:gd name="T97" fmla="*/ 39 h 39"/>
                <a:gd name="T98" fmla="*/ 0 w 47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7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3" y="5"/>
                    <a:pt x="13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2" y="1"/>
                    <a:pt x="33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6"/>
                    <a:pt x="40" y="8"/>
                    <a:pt x="40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7"/>
                    <a:pt x="42" y="37"/>
                    <a:pt x="42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2" y="39"/>
                    <a:pt x="40" y="39"/>
                  </a:cubicBezTo>
                  <a:cubicBezTo>
                    <a:pt x="39" y="39"/>
                    <a:pt x="36" y="39"/>
                    <a:pt x="33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3" y="11"/>
                  </a:cubicBezTo>
                  <a:cubicBezTo>
                    <a:pt x="32" y="10"/>
                    <a:pt x="31" y="8"/>
                    <a:pt x="30" y="7"/>
                  </a:cubicBezTo>
                  <a:cubicBezTo>
                    <a:pt x="28" y="6"/>
                    <a:pt x="26" y="5"/>
                    <a:pt x="24" y="5"/>
                  </a:cubicBezTo>
                  <a:cubicBezTo>
                    <a:pt x="22" y="5"/>
                    <a:pt x="20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4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8"/>
                    <a:pt x="14" y="32"/>
                    <a:pt x="14" y="33"/>
                  </a:cubicBezTo>
                  <a:cubicBezTo>
                    <a:pt x="14" y="34"/>
                    <a:pt x="14" y="35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9"/>
                    <a:pt x="14" y="39"/>
                    <a:pt x="11" y="39"/>
                  </a:cubicBezTo>
                  <a:cubicBezTo>
                    <a:pt x="9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Freeform 47">
              <a:extLst>
                <a:ext uri="{FF2B5EF4-FFF2-40B4-BE49-F238E27FC236}">
                  <a16:creationId xmlns="" xmlns:a16="http://schemas.microsoft.com/office/drawing/2014/main" id="{85E901D8-6066-49B4-B368-874CBD710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6" y="3740151"/>
              <a:ext cx="44450" cy="95250"/>
            </a:xfrm>
            <a:custGeom>
              <a:avLst/>
              <a:gdLst>
                <a:gd name="T0" fmla="*/ 0 w 25"/>
                <a:gd name="T1" fmla="*/ 20 h 53"/>
                <a:gd name="T2" fmla="*/ 0 w 25"/>
                <a:gd name="T3" fmla="*/ 19 h 53"/>
                <a:gd name="T4" fmla="*/ 7 w 25"/>
                <a:gd name="T5" fmla="*/ 16 h 53"/>
                <a:gd name="T6" fmla="*/ 7 w 25"/>
                <a:gd name="T7" fmla="*/ 4 h 53"/>
                <a:gd name="T8" fmla="*/ 13 w 25"/>
                <a:gd name="T9" fmla="*/ 0 h 53"/>
                <a:gd name="T10" fmla="*/ 14 w 25"/>
                <a:gd name="T11" fmla="*/ 1 h 53"/>
                <a:gd name="T12" fmla="*/ 13 w 25"/>
                <a:gd name="T13" fmla="*/ 16 h 53"/>
                <a:gd name="T14" fmla="*/ 17 w 25"/>
                <a:gd name="T15" fmla="*/ 16 h 53"/>
                <a:gd name="T16" fmla="*/ 21 w 25"/>
                <a:gd name="T17" fmla="*/ 16 h 53"/>
                <a:gd name="T18" fmla="*/ 25 w 25"/>
                <a:gd name="T19" fmla="*/ 16 h 53"/>
                <a:gd name="T20" fmla="*/ 25 w 25"/>
                <a:gd name="T21" fmla="*/ 16 h 53"/>
                <a:gd name="T22" fmla="*/ 24 w 25"/>
                <a:gd name="T23" fmla="*/ 20 h 53"/>
                <a:gd name="T24" fmla="*/ 19 w 25"/>
                <a:gd name="T25" fmla="*/ 20 h 53"/>
                <a:gd name="T26" fmla="*/ 13 w 25"/>
                <a:gd name="T27" fmla="*/ 20 h 53"/>
                <a:gd name="T28" fmla="*/ 13 w 25"/>
                <a:gd name="T29" fmla="*/ 37 h 53"/>
                <a:gd name="T30" fmla="*/ 13 w 25"/>
                <a:gd name="T31" fmla="*/ 44 h 53"/>
                <a:gd name="T32" fmla="*/ 14 w 25"/>
                <a:gd name="T33" fmla="*/ 46 h 53"/>
                <a:gd name="T34" fmla="*/ 15 w 25"/>
                <a:gd name="T35" fmla="*/ 47 h 53"/>
                <a:gd name="T36" fmla="*/ 19 w 25"/>
                <a:gd name="T37" fmla="*/ 48 h 53"/>
                <a:gd name="T38" fmla="*/ 21 w 25"/>
                <a:gd name="T39" fmla="*/ 48 h 53"/>
                <a:gd name="T40" fmla="*/ 24 w 25"/>
                <a:gd name="T41" fmla="*/ 47 h 53"/>
                <a:gd name="T42" fmla="*/ 24 w 25"/>
                <a:gd name="T43" fmla="*/ 49 h 53"/>
                <a:gd name="T44" fmla="*/ 21 w 25"/>
                <a:gd name="T45" fmla="*/ 52 h 53"/>
                <a:gd name="T46" fmla="*/ 18 w 25"/>
                <a:gd name="T47" fmla="*/ 53 h 53"/>
                <a:gd name="T48" fmla="*/ 15 w 25"/>
                <a:gd name="T49" fmla="*/ 53 h 53"/>
                <a:gd name="T50" fmla="*/ 11 w 25"/>
                <a:gd name="T51" fmla="*/ 52 h 53"/>
                <a:gd name="T52" fmla="*/ 9 w 25"/>
                <a:gd name="T53" fmla="*/ 51 h 53"/>
                <a:gd name="T54" fmla="*/ 7 w 25"/>
                <a:gd name="T55" fmla="*/ 49 h 53"/>
                <a:gd name="T56" fmla="*/ 6 w 25"/>
                <a:gd name="T57" fmla="*/ 45 h 53"/>
                <a:gd name="T58" fmla="*/ 6 w 25"/>
                <a:gd name="T59" fmla="*/ 39 h 53"/>
                <a:gd name="T60" fmla="*/ 7 w 25"/>
                <a:gd name="T61" fmla="*/ 37 h 53"/>
                <a:gd name="T62" fmla="*/ 7 w 25"/>
                <a:gd name="T63" fmla="*/ 20 h 53"/>
                <a:gd name="T64" fmla="*/ 5 w 25"/>
                <a:gd name="T65" fmla="*/ 20 h 53"/>
                <a:gd name="T66" fmla="*/ 0 w 25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" y="18"/>
                    <a:pt x="5" y="17"/>
                    <a:pt x="7" y="16"/>
                  </a:cubicBezTo>
                  <a:cubicBezTo>
                    <a:pt x="7" y="9"/>
                    <a:pt x="7" y="5"/>
                    <a:pt x="7" y="4"/>
                  </a:cubicBezTo>
                  <a:cubicBezTo>
                    <a:pt x="9" y="3"/>
                    <a:pt x="12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8"/>
                    <a:pt x="13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9" y="16"/>
                    <a:pt x="21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8" y="20"/>
                    <a:pt x="16" y="20"/>
                    <a:pt x="13" y="2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1"/>
                    <a:pt x="13" y="43"/>
                    <a:pt x="13" y="44"/>
                  </a:cubicBezTo>
                  <a:cubicBezTo>
                    <a:pt x="13" y="45"/>
                    <a:pt x="14" y="45"/>
                    <a:pt x="14" y="46"/>
                  </a:cubicBezTo>
                  <a:cubicBezTo>
                    <a:pt x="14" y="46"/>
                    <a:pt x="15" y="47"/>
                    <a:pt x="15" y="47"/>
                  </a:cubicBezTo>
                  <a:cubicBezTo>
                    <a:pt x="16" y="48"/>
                    <a:pt x="17" y="48"/>
                    <a:pt x="19" y="48"/>
                  </a:cubicBezTo>
                  <a:cubicBezTo>
                    <a:pt x="20" y="48"/>
                    <a:pt x="21" y="48"/>
                    <a:pt x="21" y="48"/>
                  </a:cubicBezTo>
                  <a:cubicBezTo>
                    <a:pt x="22" y="48"/>
                    <a:pt x="23" y="48"/>
                    <a:pt x="24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0" y="52"/>
                    <a:pt x="19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3" y="53"/>
                    <a:pt x="12" y="53"/>
                    <a:pt x="11" y="52"/>
                  </a:cubicBezTo>
                  <a:cubicBezTo>
                    <a:pt x="10" y="52"/>
                    <a:pt x="10" y="52"/>
                    <a:pt x="9" y="51"/>
                  </a:cubicBezTo>
                  <a:cubicBezTo>
                    <a:pt x="8" y="50"/>
                    <a:pt x="8" y="50"/>
                    <a:pt x="7" y="49"/>
                  </a:cubicBezTo>
                  <a:cubicBezTo>
                    <a:pt x="7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2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Freeform 48">
              <a:extLst>
                <a:ext uri="{FF2B5EF4-FFF2-40B4-BE49-F238E27FC236}">
                  <a16:creationId xmlns="" xmlns:a16="http://schemas.microsoft.com/office/drawing/2014/main" id="{099259E1-ADEB-4EBA-834E-4C12E83DE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4" y="3762376"/>
              <a:ext cx="52388" cy="73025"/>
            </a:xfrm>
            <a:custGeom>
              <a:avLst/>
              <a:gdLst>
                <a:gd name="T0" fmla="*/ 1 w 29"/>
                <a:gd name="T1" fmla="*/ 27 h 40"/>
                <a:gd name="T2" fmla="*/ 3 w 29"/>
                <a:gd name="T3" fmla="*/ 27 h 40"/>
                <a:gd name="T4" fmla="*/ 3 w 29"/>
                <a:gd name="T5" fmla="*/ 31 h 40"/>
                <a:gd name="T6" fmla="*/ 4 w 29"/>
                <a:gd name="T7" fmla="*/ 33 h 40"/>
                <a:gd name="T8" fmla="*/ 5 w 29"/>
                <a:gd name="T9" fmla="*/ 36 h 40"/>
                <a:gd name="T10" fmla="*/ 8 w 29"/>
                <a:gd name="T11" fmla="*/ 37 h 40"/>
                <a:gd name="T12" fmla="*/ 10 w 29"/>
                <a:gd name="T13" fmla="*/ 38 h 40"/>
                <a:gd name="T14" fmla="*/ 14 w 29"/>
                <a:gd name="T15" fmla="*/ 38 h 40"/>
                <a:gd name="T16" fmla="*/ 21 w 29"/>
                <a:gd name="T17" fmla="*/ 36 h 40"/>
                <a:gd name="T18" fmla="*/ 23 w 29"/>
                <a:gd name="T19" fmla="*/ 30 h 40"/>
                <a:gd name="T20" fmla="*/ 22 w 29"/>
                <a:gd name="T21" fmla="*/ 27 h 40"/>
                <a:gd name="T22" fmla="*/ 20 w 29"/>
                <a:gd name="T23" fmla="*/ 25 h 40"/>
                <a:gd name="T24" fmla="*/ 13 w 29"/>
                <a:gd name="T25" fmla="*/ 23 h 40"/>
                <a:gd name="T26" fmla="*/ 7 w 29"/>
                <a:gd name="T27" fmla="*/ 21 h 40"/>
                <a:gd name="T28" fmla="*/ 3 w 29"/>
                <a:gd name="T29" fmla="*/ 19 h 40"/>
                <a:gd name="T30" fmla="*/ 1 w 29"/>
                <a:gd name="T31" fmla="*/ 16 h 40"/>
                <a:gd name="T32" fmla="*/ 0 w 29"/>
                <a:gd name="T33" fmla="*/ 12 h 40"/>
                <a:gd name="T34" fmla="*/ 2 w 29"/>
                <a:gd name="T35" fmla="*/ 6 h 40"/>
                <a:gd name="T36" fmla="*/ 7 w 29"/>
                <a:gd name="T37" fmla="*/ 2 h 40"/>
                <a:gd name="T38" fmla="*/ 15 w 29"/>
                <a:gd name="T39" fmla="*/ 0 h 40"/>
                <a:gd name="T40" fmla="*/ 21 w 29"/>
                <a:gd name="T41" fmla="*/ 1 h 40"/>
                <a:gd name="T42" fmla="*/ 26 w 29"/>
                <a:gd name="T43" fmla="*/ 2 h 40"/>
                <a:gd name="T44" fmla="*/ 26 w 29"/>
                <a:gd name="T45" fmla="*/ 12 h 40"/>
                <a:gd name="T46" fmla="*/ 24 w 29"/>
                <a:gd name="T47" fmla="*/ 12 h 40"/>
                <a:gd name="T48" fmla="*/ 23 w 29"/>
                <a:gd name="T49" fmla="*/ 8 h 40"/>
                <a:gd name="T50" fmla="*/ 23 w 29"/>
                <a:gd name="T51" fmla="*/ 6 h 40"/>
                <a:gd name="T52" fmla="*/ 21 w 29"/>
                <a:gd name="T53" fmla="*/ 4 h 40"/>
                <a:gd name="T54" fmla="*/ 18 w 29"/>
                <a:gd name="T55" fmla="*/ 3 h 40"/>
                <a:gd name="T56" fmla="*/ 14 w 29"/>
                <a:gd name="T57" fmla="*/ 2 h 40"/>
                <a:gd name="T58" fmla="*/ 8 w 29"/>
                <a:gd name="T59" fmla="*/ 4 h 40"/>
                <a:gd name="T60" fmla="*/ 6 w 29"/>
                <a:gd name="T61" fmla="*/ 9 h 40"/>
                <a:gd name="T62" fmla="*/ 7 w 29"/>
                <a:gd name="T63" fmla="*/ 12 h 40"/>
                <a:gd name="T64" fmla="*/ 8 w 29"/>
                <a:gd name="T65" fmla="*/ 14 h 40"/>
                <a:gd name="T66" fmla="*/ 11 w 29"/>
                <a:gd name="T67" fmla="*/ 15 h 40"/>
                <a:gd name="T68" fmla="*/ 18 w 29"/>
                <a:gd name="T69" fmla="*/ 17 h 40"/>
                <a:gd name="T70" fmla="*/ 25 w 29"/>
                <a:gd name="T71" fmla="*/ 19 h 40"/>
                <a:gd name="T72" fmla="*/ 28 w 29"/>
                <a:gd name="T73" fmla="*/ 22 h 40"/>
                <a:gd name="T74" fmla="*/ 29 w 29"/>
                <a:gd name="T75" fmla="*/ 27 h 40"/>
                <a:gd name="T76" fmla="*/ 25 w 29"/>
                <a:gd name="T77" fmla="*/ 36 h 40"/>
                <a:gd name="T78" fmla="*/ 13 w 29"/>
                <a:gd name="T79" fmla="*/ 40 h 40"/>
                <a:gd name="T80" fmla="*/ 3 w 29"/>
                <a:gd name="T81" fmla="*/ 39 h 40"/>
                <a:gd name="T82" fmla="*/ 0 w 29"/>
                <a:gd name="T83" fmla="*/ 38 h 40"/>
                <a:gd name="T84" fmla="*/ 0 w 29"/>
                <a:gd name="T85" fmla="*/ 38 h 40"/>
                <a:gd name="T86" fmla="*/ 0 w 29"/>
                <a:gd name="T87" fmla="*/ 37 h 40"/>
                <a:gd name="T88" fmla="*/ 0 w 29"/>
                <a:gd name="T89" fmla="*/ 34 h 40"/>
                <a:gd name="T90" fmla="*/ 1 w 29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2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6" y="36"/>
                    <a:pt x="7" y="37"/>
                    <a:pt x="8" y="37"/>
                  </a:cubicBezTo>
                  <a:cubicBezTo>
                    <a:pt x="8" y="37"/>
                    <a:pt x="9" y="38"/>
                    <a:pt x="10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2" y="34"/>
                    <a:pt x="23" y="32"/>
                    <a:pt x="23" y="30"/>
                  </a:cubicBezTo>
                  <a:cubicBezTo>
                    <a:pt x="23" y="29"/>
                    <a:pt x="23" y="28"/>
                    <a:pt x="22" y="27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9" y="24"/>
                    <a:pt x="17" y="24"/>
                    <a:pt x="13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1"/>
                    <a:pt x="25" y="2"/>
                    <a:pt x="26" y="2"/>
                  </a:cubicBezTo>
                  <a:cubicBezTo>
                    <a:pt x="26" y="5"/>
                    <a:pt x="26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3" y="8"/>
                    <a:pt x="23" y="8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2" y="5"/>
                    <a:pt x="22" y="5"/>
                    <a:pt x="21" y="4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1" y="18"/>
                    <a:pt x="24" y="18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9" y="23"/>
                    <a:pt x="29" y="25"/>
                    <a:pt x="29" y="27"/>
                  </a:cubicBezTo>
                  <a:cubicBezTo>
                    <a:pt x="29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0" y="40"/>
                    <a:pt x="7" y="40"/>
                    <a:pt x="3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0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Freeform 49">
              <a:extLst>
                <a:ext uri="{FF2B5EF4-FFF2-40B4-BE49-F238E27FC236}">
                  <a16:creationId xmlns="" xmlns:a16="http://schemas.microsoft.com/office/drawing/2014/main" id="{DE64251D-9B87-490E-8D64-F7C38864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4" y="3727451"/>
              <a:ext cx="98425" cy="107950"/>
            </a:xfrm>
            <a:custGeom>
              <a:avLst/>
              <a:gdLst>
                <a:gd name="T0" fmla="*/ 53 w 54"/>
                <a:gd name="T1" fmla="*/ 51 h 60"/>
                <a:gd name="T2" fmla="*/ 54 w 54"/>
                <a:gd name="T3" fmla="*/ 52 h 60"/>
                <a:gd name="T4" fmla="*/ 52 w 54"/>
                <a:gd name="T5" fmla="*/ 56 h 60"/>
                <a:gd name="T6" fmla="*/ 43 w 54"/>
                <a:gd name="T7" fmla="*/ 59 h 60"/>
                <a:gd name="T8" fmla="*/ 33 w 54"/>
                <a:gd name="T9" fmla="*/ 60 h 60"/>
                <a:gd name="T10" fmla="*/ 21 w 54"/>
                <a:gd name="T11" fmla="*/ 59 h 60"/>
                <a:gd name="T12" fmla="*/ 12 w 54"/>
                <a:gd name="T13" fmla="*/ 54 h 60"/>
                <a:gd name="T14" fmla="*/ 5 w 54"/>
                <a:gd name="T15" fmla="*/ 48 h 60"/>
                <a:gd name="T16" fmla="*/ 1 w 54"/>
                <a:gd name="T17" fmla="*/ 40 h 60"/>
                <a:gd name="T18" fmla="*/ 0 w 54"/>
                <a:gd name="T19" fmla="*/ 30 h 60"/>
                <a:gd name="T20" fmla="*/ 9 w 54"/>
                <a:gd name="T21" fmla="*/ 9 h 60"/>
                <a:gd name="T22" fmla="*/ 34 w 54"/>
                <a:gd name="T23" fmla="*/ 0 h 60"/>
                <a:gd name="T24" fmla="*/ 41 w 54"/>
                <a:gd name="T25" fmla="*/ 1 h 60"/>
                <a:gd name="T26" fmla="*/ 48 w 54"/>
                <a:gd name="T27" fmla="*/ 2 h 60"/>
                <a:gd name="T28" fmla="*/ 54 w 54"/>
                <a:gd name="T29" fmla="*/ 4 h 60"/>
                <a:gd name="T30" fmla="*/ 53 w 54"/>
                <a:gd name="T31" fmla="*/ 8 h 60"/>
                <a:gd name="T32" fmla="*/ 52 w 54"/>
                <a:gd name="T33" fmla="*/ 16 h 60"/>
                <a:gd name="T34" fmla="*/ 49 w 54"/>
                <a:gd name="T35" fmla="*/ 16 h 60"/>
                <a:gd name="T36" fmla="*/ 49 w 54"/>
                <a:gd name="T37" fmla="*/ 11 h 60"/>
                <a:gd name="T38" fmla="*/ 45 w 54"/>
                <a:gd name="T39" fmla="*/ 5 h 60"/>
                <a:gd name="T40" fmla="*/ 33 w 54"/>
                <a:gd name="T41" fmla="*/ 3 h 60"/>
                <a:gd name="T42" fmla="*/ 23 w 54"/>
                <a:gd name="T43" fmla="*/ 5 h 60"/>
                <a:gd name="T44" fmla="*/ 16 w 54"/>
                <a:gd name="T45" fmla="*/ 9 h 60"/>
                <a:gd name="T46" fmla="*/ 11 w 54"/>
                <a:gd name="T47" fmla="*/ 17 h 60"/>
                <a:gd name="T48" fmla="*/ 9 w 54"/>
                <a:gd name="T49" fmla="*/ 29 h 60"/>
                <a:gd name="T50" fmla="*/ 17 w 54"/>
                <a:gd name="T51" fmla="*/ 49 h 60"/>
                <a:gd name="T52" fmla="*/ 36 w 54"/>
                <a:gd name="T53" fmla="*/ 56 h 60"/>
                <a:gd name="T54" fmla="*/ 47 w 54"/>
                <a:gd name="T55" fmla="*/ 55 h 60"/>
                <a:gd name="T56" fmla="*/ 53 w 54"/>
                <a:gd name="T57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60">
                  <a:moveTo>
                    <a:pt x="53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7"/>
                    <a:pt x="46" y="59"/>
                    <a:pt x="43" y="59"/>
                  </a:cubicBezTo>
                  <a:cubicBezTo>
                    <a:pt x="40" y="60"/>
                    <a:pt x="37" y="60"/>
                    <a:pt x="33" y="60"/>
                  </a:cubicBezTo>
                  <a:cubicBezTo>
                    <a:pt x="29" y="60"/>
                    <a:pt x="25" y="60"/>
                    <a:pt x="21" y="59"/>
                  </a:cubicBezTo>
                  <a:cubicBezTo>
                    <a:pt x="18" y="58"/>
                    <a:pt x="15" y="56"/>
                    <a:pt x="12" y="54"/>
                  </a:cubicBezTo>
                  <a:cubicBezTo>
                    <a:pt x="9" y="52"/>
                    <a:pt x="7" y="50"/>
                    <a:pt x="5" y="48"/>
                  </a:cubicBezTo>
                  <a:cubicBezTo>
                    <a:pt x="4" y="45"/>
                    <a:pt x="2" y="43"/>
                    <a:pt x="1" y="40"/>
                  </a:cubicBezTo>
                  <a:cubicBezTo>
                    <a:pt x="1" y="37"/>
                    <a:pt x="0" y="34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3" y="0"/>
                    <a:pt x="34" y="0"/>
                  </a:cubicBezTo>
                  <a:cubicBezTo>
                    <a:pt x="36" y="0"/>
                    <a:pt x="39" y="0"/>
                    <a:pt x="41" y="1"/>
                  </a:cubicBezTo>
                  <a:cubicBezTo>
                    <a:pt x="43" y="1"/>
                    <a:pt x="45" y="2"/>
                    <a:pt x="48" y="2"/>
                  </a:cubicBezTo>
                  <a:cubicBezTo>
                    <a:pt x="51" y="3"/>
                    <a:pt x="53" y="4"/>
                    <a:pt x="54" y="4"/>
                  </a:cubicBezTo>
                  <a:cubicBezTo>
                    <a:pt x="53" y="5"/>
                    <a:pt x="53" y="7"/>
                    <a:pt x="53" y="8"/>
                  </a:cubicBezTo>
                  <a:cubicBezTo>
                    <a:pt x="52" y="10"/>
                    <a:pt x="52" y="13"/>
                    <a:pt x="5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47" y="7"/>
                    <a:pt x="45" y="5"/>
                  </a:cubicBezTo>
                  <a:cubicBezTo>
                    <a:pt x="42" y="4"/>
                    <a:pt x="38" y="3"/>
                    <a:pt x="33" y="3"/>
                  </a:cubicBezTo>
                  <a:cubicBezTo>
                    <a:pt x="29" y="4"/>
                    <a:pt x="26" y="4"/>
                    <a:pt x="23" y="5"/>
                  </a:cubicBezTo>
                  <a:cubicBezTo>
                    <a:pt x="20" y="6"/>
                    <a:pt x="18" y="7"/>
                    <a:pt x="16" y="9"/>
                  </a:cubicBezTo>
                  <a:cubicBezTo>
                    <a:pt x="14" y="11"/>
                    <a:pt x="12" y="14"/>
                    <a:pt x="11" y="17"/>
                  </a:cubicBezTo>
                  <a:cubicBezTo>
                    <a:pt x="10" y="20"/>
                    <a:pt x="9" y="24"/>
                    <a:pt x="9" y="29"/>
                  </a:cubicBezTo>
                  <a:cubicBezTo>
                    <a:pt x="9" y="37"/>
                    <a:pt x="12" y="44"/>
                    <a:pt x="17" y="49"/>
                  </a:cubicBezTo>
                  <a:cubicBezTo>
                    <a:pt x="22" y="54"/>
                    <a:pt x="28" y="56"/>
                    <a:pt x="36" y="56"/>
                  </a:cubicBezTo>
                  <a:cubicBezTo>
                    <a:pt x="40" y="56"/>
                    <a:pt x="44" y="56"/>
                    <a:pt x="47" y="55"/>
                  </a:cubicBezTo>
                  <a:cubicBezTo>
                    <a:pt x="49" y="54"/>
                    <a:pt x="51" y="53"/>
                    <a:pt x="53" y="51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Freeform 50">
              <a:extLst>
                <a:ext uri="{FF2B5EF4-FFF2-40B4-BE49-F238E27FC236}">
                  <a16:creationId xmlns="" xmlns:a16="http://schemas.microsoft.com/office/drawing/2014/main" id="{820E14FD-9AF1-493D-B5B1-FEF84AB7F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014" y="3762376"/>
              <a:ext cx="71438" cy="74613"/>
            </a:xfrm>
            <a:custGeom>
              <a:avLst/>
              <a:gdLst>
                <a:gd name="T0" fmla="*/ 11 w 40"/>
                <a:gd name="T1" fmla="*/ 6 h 41"/>
                <a:gd name="T2" fmla="*/ 19 w 40"/>
                <a:gd name="T3" fmla="*/ 3 h 41"/>
                <a:gd name="T4" fmla="*/ 26 w 40"/>
                <a:gd name="T5" fmla="*/ 5 h 41"/>
                <a:gd name="T6" fmla="*/ 30 w 40"/>
                <a:gd name="T7" fmla="*/ 11 h 41"/>
                <a:gd name="T8" fmla="*/ 32 w 40"/>
                <a:gd name="T9" fmla="*/ 22 h 41"/>
                <a:gd name="T10" fmla="*/ 29 w 40"/>
                <a:gd name="T11" fmla="*/ 34 h 41"/>
                <a:gd name="T12" fmla="*/ 21 w 40"/>
                <a:gd name="T13" fmla="*/ 38 h 41"/>
                <a:gd name="T14" fmla="*/ 14 w 40"/>
                <a:gd name="T15" fmla="*/ 35 h 41"/>
                <a:gd name="T16" fmla="*/ 10 w 40"/>
                <a:gd name="T17" fmla="*/ 28 h 41"/>
                <a:gd name="T18" fmla="*/ 8 w 40"/>
                <a:gd name="T19" fmla="*/ 18 h 41"/>
                <a:gd name="T20" fmla="*/ 11 w 40"/>
                <a:gd name="T21" fmla="*/ 6 h 41"/>
                <a:gd name="T22" fmla="*/ 2 w 40"/>
                <a:gd name="T23" fmla="*/ 30 h 41"/>
                <a:gd name="T24" fmla="*/ 5 w 40"/>
                <a:gd name="T25" fmla="*/ 35 h 41"/>
                <a:gd name="T26" fmla="*/ 10 w 40"/>
                <a:gd name="T27" fmla="*/ 39 h 41"/>
                <a:gd name="T28" fmla="*/ 18 w 40"/>
                <a:gd name="T29" fmla="*/ 41 h 41"/>
                <a:gd name="T30" fmla="*/ 30 w 40"/>
                <a:gd name="T31" fmla="*/ 38 h 41"/>
                <a:gd name="T32" fmla="*/ 37 w 40"/>
                <a:gd name="T33" fmla="*/ 30 h 41"/>
                <a:gd name="T34" fmla="*/ 40 w 40"/>
                <a:gd name="T35" fmla="*/ 19 h 41"/>
                <a:gd name="T36" fmla="*/ 35 w 40"/>
                <a:gd name="T37" fmla="*/ 5 h 41"/>
                <a:gd name="T38" fmla="*/ 21 w 40"/>
                <a:gd name="T39" fmla="*/ 0 h 41"/>
                <a:gd name="T40" fmla="*/ 6 w 40"/>
                <a:gd name="T41" fmla="*/ 6 h 41"/>
                <a:gd name="T42" fmla="*/ 0 w 40"/>
                <a:gd name="T43" fmla="*/ 21 h 41"/>
                <a:gd name="T44" fmla="*/ 2 w 40"/>
                <a:gd name="T4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1">
                  <a:moveTo>
                    <a:pt x="11" y="6"/>
                  </a:moveTo>
                  <a:cubicBezTo>
                    <a:pt x="13" y="4"/>
                    <a:pt x="16" y="3"/>
                    <a:pt x="19" y="3"/>
                  </a:cubicBezTo>
                  <a:cubicBezTo>
                    <a:pt x="21" y="3"/>
                    <a:pt x="24" y="3"/>
                    <a:pt x="26" y="5"/>
                  </a:cubicBezTo>
                  <a:cubicBezTo>
                    <a:pt x="28" y="6"/>
                    <a:pt x="29" y="8"/>
                    <a:pt x="30" y="11"/>
                  </a:cubicBezTo>
                  <a:cubicBezTo>
                    <a:pt x="32" y="14"/>
                    <a:pt x="32" y="18"/>
                    <a:pt x="32" y="22"/>
                  </a:cubicBezTo>
                  <a:cubicBezTo>
                    <a:pt x="32" y="28"/>
                    <a:pt x="31" y="31"/>
                    <a:pt x="29" y="34"/>
                  </a:cubicBezTo>
                  <a:cubicBezTo>
                    <a:pt x="27" y="36"/>
                    <a:pt x="24" y="38"/>
                    <a:pt x="21" y="38"/>
                  </a:cubicBezTo>
                  <a:cubicBezTo>
                    <a:pt x="19" y="38"/>
                    <a:pt x="16" y="37"/>
                    <a:pt x="14" y="35"/>
                  </a:cubicBezTo>
                  <a:cubicBezTo>
                    <a:pt x="12" y="34"/>
                    <a:pt x="11" y="31"/>
                    <a:pt x="10" y="28"/>
                  </a:cubicBezTo>
                  <a:cubicBezTo>
                    <a:pt x="8" y="24"/>
                    <a:pt x="8" y="21"/>
                    <a:pt x="8" y="18"/>
                  </a:cubicBezTo>
                  <a:cubicBezTo>
                    <a:pt x="8" y="12"/>
                    <a:pt x="9" y="9"/>
                    <a:pt x="11" y="6"/>
                  </a:cubicBezTo>
                  <a:close/>
                  <a:moveTo>
                    <a:pt x="2" y="30"/>
                  </a:moveTo>
                  <a:cubicBezTo>
                    <a:pt x="3" y="32"/>
                    <a:pt x="4" y="33"/>
                    <a:pt x="5" y="35"/>
                  </a:cubicBezTo>
                  <a:cubicBezTo>
                    <a:pt x="7" y="37"/>
                    <a:pt x="8" y="38"/>
                    <a:pt x="10" y="39"/>
                  </a:cubicBezTo>
                  <a:cubicBezTo>
                    <a:pt x="13" y="40"/>
                    <a:pt x="15" y="41"/>
                    <a:pt x="18" y="41"/>
                  </a:cubicBezTo>
                  <a:cubicBezTo>
                    <a:pt x="23" y="41"/>
                    <a:pt x="26" y="40"/>
                    <a:pt x="30" y="38"/>
                  </a:cubicBezTo>
                  <a:cubicBezTo>
                    <a:pt x="33" y="36"/>
                    <a:pt x="36" y="33"/>
                    <a:pt x="37" y="30"/>
                  </a:cubicBezTo>
                  <a:cubicBezTo>
                    <a:pt x="39" y="27"/>
                    <a:pt x="40" y="23"/>
                    <a:pt x="40" y="19"/>
                  </a:cubicBezTo>
                  <a:cubicBezTo>
                    <a:pt x="40" y="14"/>
                    <a:pt x="38" y="9"/>
                    <a:pt x="35" y="5"/>
                  </a:cubicBezTo>
                  <a:cubicBezTo>
                    <a:pt x="31" y="2"/>
                    <a:pt x="27" y="0"/>
                    <a:pt x="21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5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Freeform 51">
              <a:extLst>
                <a:ext uri="{FF2B5EF4-FFF2-40B4-BE49-F238E27FC236}">
                  <a16:creationId xmlns="" xmlns:a16="http://schemas.microsoft.com/office/drawing/2014/main" id="{52D4E8CC-1845-4724-B138-44D37D12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6" y="3762376"/>
              <a:ext cx="125413" cy="71438"/>
            </a:xfrm>
            <a:custGeom>
              <a:avLst/>
              <a:gdLst>
                <a:gd name="T0" fmla="*/ 0 w 70"/>
                <a:gd name="T1" fmla="*/ 37 h 39"/>
                <a:gd name="T2" fmla="*/ 5 w 70"/>
                <a:gd name="T3" fmla="*/ 37 h 39"/>
                <a:gd name="T4" fmla="*/ 6 w 70"/>
                <a:gd name="T5" fmla="*/ 33 h 39"/>
                <a:gd name="T6" fmla="*/ 7 w 70"/>
                <a:gd name="T7" fmla="*/ 17 h 39"/>
                <a:gd name="T8" fmla="*/ 6 w 70"/>
                <a:gd name="T9" fmla="*/ 7 h 39"/>
                <a:gd name="T10" fmla="*/ 0 w 70"/>
                <a:gd name="T11" fmla="*/ 6 h 39"/>
                <a:gd name="T12" fmla="*/ 12 w 70"/>
                <a:gd name="T13" fmla="*/ 1 h 39"/>
                <a:gd name="T14" fmla="*/ 13 w 70"/>
                <a:gd name="T15" fmla="*/ 0 h 39"/>
                <a:gd name="T16" fmla="*/ 13 w 70"/>
                <a:gd name="T17" fmla="*/ 2 h 39"/>
                <a:gd name="T18" fmla="*/ 19 w 70"/>
                <a:gd name="T19" fmla="*/ 3 h 39"/>
                <a:gd name="T20" fmla="*/ 22 w 70"/>
                <a:gd name="T21" fmla="*/ 1 h 39"/>
                <a:gd name="T22" fmla="*/ 33 w 70"/>
                <a:gd name="T23" fmla="*/ 2 h 39"/>
                <a:gd name="T24" fmla="*/ 42 w 70"/>
                <a:gd name="T25" fmla="*/ 4 h 39"/>
                <a:gd name="T26" fmla="*/ 47 w 70"/>
                <a:gd name="T27" fmla="*/ 1 h 39"/>
                <a:gd name="T28" fmla="*/ 59 w 70"/>
                <a:gd name="T29" fmla="*/ 3 h 39"/>
                <a:gd name="T30" fmla="*/ 64 w 70"/>
                <a:gd name="T31" fmla="*/ 17 h 39"/>
                <a:gd name="T32" fmla="*/ 64 w 70"/>
                <a:gd name="T33" fmla="*/ 27 h 39"/>
                <a:gd name="T34" fmla="*/ 64 w 70"/>
                <a:gd name="T35" fmla="*/ 36 h 39"/>
                <a:gd name="T36" fmla="*/ 66 w 70"/>
                <a:gd name="T37" fmla="*/ 37 h 39"/>
                <a:gd name="T38" fmla="*/ 70 w 70"/>
                <a:gd name="T39" fmla="*/ 39 h 39"/>
                <a:gd name="T40" fmla="*/ 56 w 70"/>
                <a:gd name="T41" fmla="*/ 39 h 39"/>
                <a:gd name="T42" fmla="*/ 57 w 70"/>
                <a:gd name="T43" fmla="*/ 24 h 39"/>
                <a:gd name="T44" fmla="*/ 56 w 70"/>
                <a:gd name="T45" fmla="*/ 11 h 39"/>
                <a:gd name="T46" fmla="*/ 48 w 70"/>
                <a:gd name="T47" fmla="*/ 5 h 39"/>
                <a:gd name="T48" fmla="*/ 39 w 70"/>
                <a:gd name="T49" fmla="*/ 11 h 39"/>
                <a:gd name="T50" fmla="*/ 38 w 70"/>
                <a:gd name="T51" fmla="*/ 21 h 39"/>
                <a:gd name="T52" fmla="*/ 39 w 70"/>
                <a:gd name="T53" fmla="*/ 33 h 39"/>
                <a:gd name="T54" fmla="*/ 40 w 70"/>
                <a:gd name="T55" fmla="*/ 36 h 39"/>
                <a:gd name="T56" fmla="*/ 45 w 70"/>
                <a:gd name="T57" fmla="*/ 37 h 39"/>
                <a:gd name="T58" fmla="*/ 36 w 70"/>
                <a:gd name="T59" fmla="*/ 39 h 39"/>
                <a:gd name="T60" fmla="*/ 25 w 70"/>
                <a:gd name="T61" fmla="*/ 37 h 39"/>
                <a:gd name="T62" fmla="*/ 30 w 70"/>
                <a:gd name="T63" fmla="*/ 37 h 39"/>
                <a:gd name="T64" fmla="*/ 31 w 70"/>
                <a:gd name="T65" fmla="*/ 33 h 39"/>
                <a:gd name="T66" fmla="*/ 32 w 70"/>
                <a:gd name="T67" fmla="*/ 18 h 39"/>
                <a:gd name="T68" fmla="*/ 28 w 70"/>
                <a:gd name="T69" fmla="*/ 7 h 39"/>
                <a:gd name="T70" fmla="*/ 18 w 70"/>
                <a:gd name="T71" fmla="*/ 6 h 39"/>
                <a:gd name="T72" fmla="*/ 14 w 70"/>
                <a:gd name="T73" fmla="*/ 12 h 39"/>
                <a:gd name="T74" fmla="*/ 13 w 70"/>
                <a:gd name="T75" fmla="*/ 21 h 39"/>
                <a:gd name="T76" fmla="*/ 14 w 70"/>
                <a:gd name="T77" fmla="*/ 36 h 39"/>
                <a:gd name="T78" fmla="*/ 15 w 70"/>
                <a:gd name="T79" fmla="*/ 37 h 39"/>
                <a:gd name="T80" fmla="*/ 20 w 70"/>
                <a:gd name="T81" fmla="*/ 39 h 39"/>
                <a:gd name="T82" fmla="*/ 0 w 70"/>
                <a:gd name="T8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9" y="0"/>
                    <a:pt x="31" y="1"/>
                    <a:pt x="33" y="2"/>
                  </a:cubicBezTo>
                  <a:cubicBezTo>
                    <a:pt x="35" y="3"/>
                    <a:pt x="37" y="5"/>
                    <a:pt x="38" y="8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5" y="1"/>
                    <a:pt x="46" y="1"/>
                    <a:pt x="47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54" y="0"/>
                    <a:pt x="57" y="1"/>
                    <a:pt x="59" y="3"/>
                  </a:cubicBezTo>
                  <a:cubicBezTo>
                    <a:pt x="61" y="4"/>
                    <a:pt x="62" y="6"/>
                    <a:pt x="63" y="8"/>
                  </a:cubicBezTo>
                  <a:cubicBezTo>
                    <a:pt x="63" y="10"/>
                    <a:pt x="64" y="13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0"/>
                    <a:pt x="64" y="32"/>
                    <a:pt x="64" y="33"/>
                  </a:cubicBezTo>
                  <a:cubicBezTo>
                    <a:pt x="64" y="34"/>
                    <a:pt x="64" y="35"/>
                    <a:pt x="64" y="36"/>
                  </a:cubicBezTo>
                  <a:cubicBezTo>
                    <a:pt x="64" y="36"/>
                    <a:pt x="65" y="36"/>
                    <a:pt x="65" y="36"/>
                  </a:cubicBezTo>
                  <a:cubicBezTo>
                    <a:pt x="65" y="37"/>
                    <a:pt x="65" y="37"/>
                    <a:pt x="66" y="37"/>
                  </a:cubicBezTo>
                  <a:cubicBezTo>
                    <a:pt x="66" y="37"/>
                    <a:pt x="67" y="37"/>
                    <a:pt x="70" y="37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7" y="39"/>
                    <a:pt x="65" y="39"/>
                    <a:pt x="63" y="39"/>
                  </a:cubicBezTo>
                  <a:cubicBezTo>
                    <a:pt x="62" y="39"/>
                    <a:pt x="60" y="39"/>
                    <a:pt x="56" y="3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6"/>
                    <a:pt x="56" y="13"/>
                    <a:pt x="56" y="11"/>
                  </a:cubicBezTo>
                  <a:cubicBezTo>
                    <a:pt x="55" y="9"/>
                    <a:pt x="54" y="8"/>
                    <a:pt x="53" y="7"/>
                  </a:cubicBezTo>
                  <a:cubicBezTo>
                    <a:pt x="51" y="6"/>
                    <a:pt x="50" y="5"/>
                    <a:pt x="48" y="5"/>
                  </a:cubicBezTo>
                  <a:cubicBezTo>
                    <a:pt x="46" y="5"/>
                    <a:pt x="44" y="6"/>
                    <a:pt x="42" y="7"/>
                  </a:cubicBezTo>
                  <a:cubicBezTo>
                    <a:pt x="40" y="8"/>
                    <a:pt x="39" y="9"/>
                    <a:pt x="39" y="11"/>
                  </a:cubicBezTo>
                  <a:cubicBezTo>
                    <a:pt x="39" y="12"/>
                    <a:pt x="38" y="15"/>
                    <a:pt x="38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30"/>
                    <a:pt x="39" y="32"/>
                    <a:pt x="39" y="33"/>
                  </a:cubicBezTo>
                  <a:cubicBezTo>
                    <a:pt x="39" y="34"/>
                    <a:pt x="39" y="35"/>
                    <a:pt x="39" y="36"/>
                  </a:cubicBezTo>
                  <a:cubicBezTo>
                    <a:pt x="39" y="36"/>
                    <a:pt x="39" y="36"/>
                    <a:pt x="40" y="36"/>
                  </a:cubicBezTo>
                  <a:cubicBezTo>
                    <a:pt x="40" y="37"/>
                    <a:pt x="40" y="37"/>
                    <a:pt x="41" y="37"/>
                  </a:cubicBezTo>
                  <a:cubicBezTo>
                    <a:pt x="41" y="37"/>
                    <a:pt x="42" y="37"/>
                    <a:pt x="45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1" y="39"/>
                    <a:pt x="38" y="39"/>
                    <a:pt x="36" y="39"/>
                  </a:cubicBezTo>
                  <a:cubicBezTo>
                    <a:pt x="34" y="39"/>
                    <a:pt x="30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33"/>
                    <a:pt x="31" y="29"/>
                    <a:pt x="32" y="2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5"/>
                    <a:pt x="31" y="12"/>
                    <a:pt x="31" y="11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5"/>
                    <a:pt x="20" y="6"/>
                    <a:pt x="18" y="6"/>
                  </a:cubicBezTo>
                  <a:cubicBezTo>
                    <a:pt x="17" y="7"/>
                    <a:pt x="16" y="8"/>
                    <a:pt x="15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3" y="14"/>
                    <a:pt x="13" y="16"/>
                    <a:pt x="13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4" y="34"/>
                    <a:pt x="14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0" y="39"/>
                  </a:cubicBezTo>
                  <a:cubicBezTo>
                    <a:pt x="8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Freeform 52">
              <a:extLst>
                <a:ext uri="{FF2B5EF4-FFF2-40B4-BE49-F238E27FC236}">
                  <a16:creationId xmlns="" xmlns:a16="http://schemas.microsoft.com/office/drawing/2014/main" id="{5A54EA0E-F4FE-42D3-8E63-2F135EAD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9" y="3762376"/>
              <a:ext cx="128588" cy="71438"/>
            </a:xfrm>
            <a:custGeom>
              <a:avLst/>
              <a:gdLst>
                <a:gd name="T0" fmla="*/ 0 w 71"/>
                <a:gd name="T1" fmla="*/ 37 h 39"/>
                <a:gd name="T2" fmla="*/ 6 w 71"/>
                <a:gd name="T3" fmla="*/ 37 h 39"/>
                <a:gd name="T4" fmla="*/ 7 w 71"/>
                <a:gd name="T5" fmla="*/ 33 h 39"/>
                <a:gd name="T6" fmla="*/ 7 w 71"/>
                <a:gd name="T7" fmla="*/ 17 h 39"/>
                <a:gd name="T8" fmla="*/ 7 w 71"/>
                <a:gd name="T9" fmla="*/ 7 h 39"/>
                <a:gd name="T10" fmla="*/ 0 w 71"/>
                <a:gd name="T11" fmla="*/ 6 h 39"/>
                <a:gd name="T12" fmla="*/ 12 w 71"/>
                <a:gd name="T13" fmla="*/ 1 h 39"/>
                <a:gd name="T14" fmla="*/ 14 w 71"/>
                <a:gd name="T15" fmla="*/ 0 h 39"/>
                <a:gd name="T16" fmla="*/ 14 w 71"/>
                <a:gd name="T17" fmla="*/ 2 h 39"/>
                <a:gd name="T18" fmla="*/ 19 w 71"/>
                <a:gd name="T19" fmla="*/ 3 h 39"/>
                <a:gd name="T20" fmla="*/ 23 w 71"/>
                <a:gd name="T21" fmla="*/ 1 h 39"/>
                <a:gd name="T22" fmla="*/ 34 w 71"/>
                <a:gd name="T23" fmla="*/ 2 h 39"/>
                <a:gd name="T24" fmla="*/ 43 w 71"/>
                <a:gd name="T25" fmla="*/ 4 h 39"/>
                <a:gd name="T26" fmla="*/ 48 w 71"/>
                <a:gd name="T27" fmla="*/ 1 h 39"/>
                <a:gd name="T28" fmla="*/ 60 w 71"/>
                <a:gd name="T29" fmla="*/ 3 h 39"/>
                <a:gd name="T30" fmla="*/ 64 w 71"/>
                <a:gd name="T31" fmla="*/ 17 h 39"/>
                <a:gd name="T32" fmla="*/ 64 w 71"/>
                <a:gd name="T33" fmla="*/ 27 h 39"/>
                <a:gd name="T34" fmla="*/ 65 w 71"/>
                <a:gd name="T35" fmla="*/ 36 h 39"/>
                <a:gd name="T36" fmla="*/ 67 w 71"/>
                <a:gd name="T37" fmla="*/ 37 h 39"/>
                <a:gd name="T38" fmla="*/ 71 w 71"/>
                <a:gd name="T39" fmla="*/ 39 h 39"/>
                <a:gd name="T40" fmla="*/ 57 w 71"/>
                <a:gd name="T41" fmla="*/ 39 h 39"/>
                <a:gd name="T42" fmla="*/ 57 w 71"/>
                <a:gd name="T43" fmla="*/ 24 h 39"/>
                <a:gd name="T44" fmla="*/ 57 w 71"/>
                <a:gd name="T45" fmla="*/ 11 h 39"/>
                <a:gd name="T46" fmla="*/ 49 w 71"/>
                <a:gd name="T47" fmla="*/ 5 h 39"/>
                <a:gd name="T48" fmla="*/ 40 w 71"/>
                <a:gd name="T49" fmla="*/ 11 h 39"/>
                <a:gd name="T50" fmla="*/ 39 w 71"/>
                <a:gd name="T51" fmla="*/ 21 h 39"/>
                <a:gd name="T52" fmla="*/ 39 w 71"/>
                <a:gd name="T53" fmla="*/ 33 h 39"/>
                <a:gd name="T54" fmla="*/ 40 w 71"/>
                <a:gd name="T55" fmla="*/ 36 h 39"/>
                <a:gd name="T56" fmla="*/ 46 w 71"/>
                <a:gd name="T57" fmla="*/ 37 h 39"/>
                <a:gd name="T58" fmla="*/ 36 w 71"/>
                <a:gd name="T59" fmla="*/ 39 h 39"/>
                <a:gd name="T60" fmla="*/ 26 w 71"/>
                <a:gd name="T61" fmla="*/ 37 h 39"/>
                <a:gd name="T62" fmla="*/ 31 w 71"/>
                <a:gd name="T63" fmla="*/ 37 h 39"/>
                <a:gd name="T64" fmla="*/ 32 w 71"/>
                <a:gd name="T65" fmla="*/ 33 h 39"/>
                <a:gd name="T66" fmla="*/ 32 w 71"/>
                <a:gd name="T67" fmla="*/ 18 h 39"/>
                <a:gd name="T68" fmla="*/ 29 w 71"/>
                <a:gd name="T69" fmla="*/ 7 h 39"/>
                <a:gd name="T70" fmla="*/ 19 w 71"/>
                <a:gd name="T71" fmla="*/ 6 h 39"/>
                <a:gd name="T72" fmla="*/ 14 w 71"/>
                <a:gd name="T73" fmla="*/ 12 h 39"/>
                <a:gd name="T74" fmla="*/ 14 w 71"/>
                <a:gd name="T75" fmla="*/ 21 h 39"/>
                <a:gd name="T76" fmla="*/ 15 w 71"/>
                <a:gd name="T77" fmla="*/ 36 h 39"/>
                <a:gd name="T78" fmla="*/ 16 w 71"/>
                <a:gd name="T79" fmla="*/ 37 h 39"/>
                <a:gd name="T80" fmla="*/ 21 w 71"/>
                <a:gd name="T81" fmla="*/ 39 h 39"/>
                <a:gd name="T82" fmla="*/ 0 w 71"/>
                <a:gd name="T8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6"/>
                    <a:pt x="4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4" y="5"/>
                    <a:pt x="14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9" y="0"/>
                    <a:pt x="32" y="1"/>
                    <a:pt x="34" y="2"/>
                  </a:cubicBezTo>
                  <a:cubicBezTo>
                    <a:pt x="36" y="3"/>
                    <a:pt x="37" y="5"/>
                    <a:pt x="38" y="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5" y="2"/>
                    <a:pt x="45" y="2"/>
                  </a:cubicBezTo>
                  <a:cubicBezTo>
                    <a:pt x="46" y="1"/>
                    <a:pt x="47" y="1"/>
                    <a:pt x="48" y="1"/>
                  </a:cubicBezTo>
                  <a:cubicBezTo>
                    <a:pt x="49" y="0"/>
                    <a:pt x="51" y="0"/>
                    <a:pt x="52" y="0"/>
                  </a:cubicBezTo>
                  <a:cubicBezTo>
                    <a:pt x="55" y="0"/>
                    <a:pt x="58" y="1"/>
                    <a:pt x="60" y="3"/>
                  </a:cubicBezTo>
                  <a:cubicBezTo>
                    <a:pt x="62" y="4"/>
                    <a:pt x="63" y="6"/>
                    <a:pt x="64" y="8"/>
                  </a:cubicBezTo>
                  <a:cubicBezTo>
                    <a:pt x="64" y="10"/>
                    <a:pt x="64" y="13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0"/>
                    <a:pt x="65" y="32"/>
                    <a:pt x="65" y="33"/>
                  </a:cubicBezTo>
                  <a:cubicBezTo>
                    <a:pt x="65" y="34"/>
                    <a:pt x="65" y="35"/>
                    <a:pt x="65" y="36"/>
                  </a:cubicBezTo>
                  <a:cubicBezTo>
                    <a:pt x="65" y="36"/>
                    <a:pt x="65" y="36"/>
                    <a:pt x="66" y="36"/>
                  </a:cubicBezTo>
                  <a:cubicBezTo>
                    <a:pt x="66" y="37"/>
                    <a:pt x="66" y="37"/>
                    <a:pt x="67" y="37"/>
                  </a:cubicBezTo>
                  <a:cubicBezTo>
                    <a:pt x="67" y="37"/>
                    <a:pt x="68" y="37"/>
                    <a:pt x="71" y="3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8" y="39"/>
                    <a:pt x="65" y="39"/>
                    <a:pt x="64" y="39"/>
                  </a:cubicBezTo>
                  <a:cubicBezTo>
                    <a:pt x="63" y="39"/>
                    <a:pt x="60" y="39"/>
                    <a:pt x="57" y="3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6"/>
                    <a:pt x="57" y="13"/>
                    <a:pt x="57" y="11"/>
                  </a:cubicBezTo>
                  <a:cubicBezTo>
                    <a:pt x="56" y="9"/>
                    <a:pt x="55" y="8"/>
                    <a:pt x="54" y="7"/>
                  </a:cubicBezTo>
                  <a:cubicBezTo>
                    <a:pt x="52" y="6"/>
                    <a:pt x="50" y="5"/>
                    <a:pt x="49" y="5"/>
                  </a:cubicBezTo>
                  <a:cubicBezTo>
                    <a:pt x="46" y="5"/>
                    <a:pt x="44" y="6"/>
                    <a:pt x="42" y="7"/>
                  </a:cubicBezTo>
                  <a:cubicBezTo>
                    <a:pt x="41" y="8"/>
                    <a:pt x="40" y="9"/>
                    <a:pt x="40" y="11"/>
                  </a:cubicBezTo>
                  <a:cubicBezTo>
                    <a:pt x="39" y="12"/>
                    <a:pt x="39" y="15"/>
                    <a:pt x="39" y="19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30"/>
                    <a:pt x="39" y="32"/>
                    <a:pt x="39" y="33"/>
                  </a:cubicBezTo>
                  <a:cubicBezTo>
                    <a:pt x="39" y="34"/>
                    <a:pt x="40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3" y="37"/>
                    <a:pt x="46" y="37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2" y="39"/>
                    <a:pt x="39" y="39"/>
                    <a:pt x="36" y="39"/>
                  </a:cubicBezTo>
                  <a:cubicBezTo>
                    <a:pt x="34" y="39"/>
                    <a:pt x="31" y="39"/>
                    <a:pt x="26" y="39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4"/>
                    <a:pt x="32" y="33"/>
                  </a:cubicBezTo>
                  <a:cubicBezTo>
                    <a:pt x="32" y="33"/>
                    <a:pt x="32" y="29"/>
                    <a:pt x="32" y="2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5"/>
                    <a:pt x="32" y="12"/>
                    <a:pt x="31" y="11"/>
                  </a:cubicBezTo>
                  <a:cubicBezTo>
                    <a:pt x="31" y="9"/>
                    <a:pt x="30" y="8"/>
                    <a:pt x="29" y="7"/>
                  </a:cubicBezTo>
                  <a:cubicBezTo>
                    <a:pt x="27" y="6"/>
                    <a:pt x="26" y="5"/>
                    <a:pt x="24" y="5"/>
                  </a:cubicBezTo>
                  <a:cubicBezTo>
                    <a:pt x="22" y="5"/>
                    <a:pt x="21" y="6"/>
                    <a:pt x="19" y="6"/>
                  </a:cubicBezTo>
                  <a:cubicBezTo>
                    <a:pt x="18" y="7"/>
                    <a:pt x="17" y="8"/>
                    <a:pt x="16" y="9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4" y="14"/>
                    <a:pt x="14" y="16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8"/>
                    <a:pt x="14" y="32"/>
                    <a:pt x="14" y="33"/>
                  </a:cubicBezTo>
                  <a:cubicBezTo>
                    <a:pt x="14" y="34"/>
                    <a:pt x="14" y="35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6" y="37"/>
                    <a:pt x="16" y="37"/>
                  </a:cubicBezTo>
                  <a:cubicBezTo>
                    <a:pt x="16" y="37"/>
                    <a:pt x="18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7" y="39"/>
                    <a:pt x="14" y="39"/>
                    <a:pt x="11" y="39"/>
                  </a:cubicBezTo>
                  <a:cubicBezTo>
                    <a:pt x="9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Freeform 53">
              <a:extLst>
                <a:ext uri="{FF2B5EF4-FFF2-40B4-BE49-F238E27FC236}">
                  <a16:creationId xmlns="" xmlns:a16="http://schemas.microsoft.com/office/drawing/2014/main" id="{CF6448E2-F20A-40D4-B480-12FB0DEF4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3730626"/>
              <a:ext cx="36513" cy="103188"/>
            </a:xfrm>
            <a:custGeom>
              <a:avLst/>
              <a:gdLst>
                <a:gd name="T0" fmla="*/ 10 w 21"/>
                <a:gd name="T1" fmla="*/ 0 h 57"/>
                <a:gd name="T2" fmla="*/ 13 w 21"/>
                <a:gd name="T3" fmla="*/ 1 h 57"/>
                <a:gd name="T4" fmla="*/ 15 w 21"/>
                <a:gd name="T5" fmla="*/ 5 h 57"/>
                <a:gd name="T6" fmla="*/ 13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6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4 w 21"/>
                <a:gd name="T23" fmla="*/ 18 h 57"/>
                <a:gd name="T24" fmla="*/ 14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5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7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2" y="0"/>
                    <a:pt x="13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3" y="9"/>
                    <a:pt x="11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6" y="21"/>
                    <a:pt x="10" y="20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5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3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7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5" y="24"/>
                    <a:pt x="4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0" name="Freeform 54">
              <a:extLst>
                <a:ext uri="{FF2B5EF4-FFF2-40B4-BE49-F238E27FC236}">
                  <a16:creationId xmlns="" xmlns:a16="http://schemas.microsoft.com/office/drawing/2014/main" id="{C69997A9-6AB8-4652-88A6-7B3A8C11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4" y="3762376"/>
              <a:ext cx="52388" cy="73025"/>
            </a:xfrm>
            <a:custGeom>
              <a:avLst/>
              <a:gdLst>
                <a:gd name="T0" fmla="*/ 1 w 29"/>
                <a:gd name="T1" fmla="*/ 27 h 40"/>
                <a:gd name="T2" fmla="*/ 3 w 29"/>
                <a:gd name="T3" fmla="*/ 27 h 40"/>
                <a:gd name="T4" fmla="*/ 3 w 29"/>
                <a:gd name="T5" fmla="*/ 31 h 40"/>
                <a:gd name="T6" fmla="*/ 4 w 29"/>
                <a:gd name="T7" fmla="*/ 33 h 40"/>
                <a:gd name="T8" fmla="*/ 6 w 29"/>
                <a:gd name="T9" fmla="*/ 36 h 40"/>
                <a:gd name="T10" fmla="*/ 8 w 29"/>
                <a:gd name="T11" fmla="*/ 37 h 40"/>
                <a:gd name="T12" fmla="*/ 10 w 29"/>
                <a:gd name="T13" fmla="*/ 38 h 40"/>
                <a:gd name="T14" fmla="*/ 14 w 29"/>
                <a:gd name="T15" fmla="*/ 38 h 40"/>
                <a:gd name="T16" fmla="*/ 21 w 29"/>
                <a:gd name="T17" fmla="*/ 36 h 40"/>
                <a:gd name="T18" fmla="*/ 23 w 29"/>
                <a:gd name="T19" fmla="*/ 30 h 40"/>
                <a:gd name="T20" fmla="*/ 23 w 29"/>
                <a:gd name="T21" fmla="*/ 27 h 40"/>
                <a:gd name="T22" fmla="*/ 20 w 29"/>
                <a:gd name="T23" fmla="*/ 25 h 40"/>
                <a:gd name="T24" fmla="*/ 13 w 29"/>
                <a:gd name="T25" fmla="*/ 23 h 40"/>
                <a:gd name="T26" fmla="*/ 7 w 29"/>
                <a:gd name="T27" fmla="*/ 21 h 40"/>
                <a:gd name="T28" fmla="*/ 3 w 29"/>
                <a:gd name="T29" fmla="*/ 19 h 40"/>
                <a:gd name="T30" fmla="*/ 1 w 29"/>
                <a:gd name="T31" fmla="*/ 16 h 40"/>
                <a:gd name="T32" fmla="*/ 0 w 29"/>
                <a:gd name="T33" fmla="*/ 12 h 40"/>
                <a:gd name="T34" fmla="*/ 2 w 29"/>
                <a:gd name="T35" fmla="*/ 6 h 40"/>
                <a:gd name="T36" fmla="*/ 7 w 29"/>
                <a:gd name="T37" fmla="*/ 2 h 40"/>
                <a:gd name="T38" fmla="*/ 15 w 29"/>
                <a:gd name="T39" fmla="*/ 0 h 40"/>
                <a:gd name="T40" fmla="*/ 21 w 29"/>
                <a:gd name="T41" fmla="*/ 1 h 40"/>
                <a:gd name="T42" fmla="*/ 27 w 29"/>
                <a:gd name="T43" fmla="*/ 2 h 40"/>
                <a:gd name="T44" fmla="*/ 26 w 29"/>
                <a:gd name="T45" fmla="*/ 12 h 40"/>
                <a:gd name="T46" fmla="*/ 24 w 29"/>
                <a:gd name="T47" fmla="*/ 12 h 40"/>
                <a:gd name="T48" fmla="*/ 23 w 29"/>
                <a:gd name="T49" fmla="*/ 8 h 40"/>
                <a:gd name="T50" fmla="*/ 23 w 29"/>
                <a:gd name="T51" fmla="*/ 6 h 40"/>
                <a:gd name="T52" fmla="*/ 21 w 29"/>
                <a:gd name="T53" fmla="*/ 4 h 40"/>
                <a:gd name="T54" fmla="*/ 18 w 29"/>
                <a:gd name="T55" fmla="*/ 3 h 40"/>
                <a:gd name="T56" fmla="*/ 14 w 29"/>
                <a:gd name="T57" fmla="*/ 2 h 40"/>
                <a:gd name="T58" fmla="*/ 8 w 29"/>
                <a:gd name="T59" fmla="*/ 4 h 40"/>
                <a:gd name="T60" fmla="*/ 6 w 29"/>
                <a:gd name="T61" fmla="*/ 9 h 40"/>
                <a:gd name="T62" fmla="*/ 7 w 29"/>
                <a:gd name="T63" fmla="*/ 12 h 40"/>
                <a:gd name="T64" fmla="*/ 8 w 29"/>
                <a:gd name="T65" fmla="*/ 14 h 40"/>
                <a:gd name="T66" fmla="*/ 11 w 29"/>
                <a:gd name="T67" fmla="*/ 15 h 40"/>
                <a:gd name="T68" fmla="*/ 18 w 29"/>
                <a:gd name="T69" fmla="*/ 17 h 40"/>
                <a:gd name="T70" fmla="*/ 25 w 29"/>
                <a:gd name="T71" fmla="*/ 19 h 40"/>
                <a:gd name="T72" fmla="*/ 28 w 29"/>
                <a:gd name="T73" fmla="*/ 22 h 40"/>
                <a:gd name="T74" fmla="*/ 29 w 29"/>
                <a:gd name="T75" fmla="*/ 27 h 40"/>
                <a:gd name="T76" fmla="*/ 25 w 29"/>
                <a:gd name="T77" fmla="*/ 36 h 40"/>
                <a:gd name="T78" fmla="*/ 13 w 29"/>
                <a:gd name="T79" fmla="*/ 40 h 40"/>
                <a:gd name="T80" fmla="*/ 3 w 29"/>
                <a:gd name="T81" fmla="*/ 39 h 40"/>
                <a:gd name="T82" fmla="*/ 0 w 29"/>
                <a:gd name="T83" fmla="*/ 38 h 40"/>
                <a:gd name="T84" fmla="*/ 0 w 29"/>
                <a:gd name="T85" fmla="*/ 38 h 40"/>
                <a:gd name="T86" fmla="*/ 0 w 29"/>
                <a:gd name="T87" fmla="*/ 37 h 40"/>
                <a:gd name="T88" fmla="*/ 0 w 29"/>
                <a:gd name="T89" fmla="*/ 34 h 40"/>
                <a:gd name="T90" fmla="*/ 1 w 29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2"/>
                    <a:pt x="4" y="33"/>
                    <a:pt x="4" y="33"/>
                  </a:cubicBezTo>
                  <a:cubicBezTo>
                    <a:pt x="4" y="34"/>
                    <a:pt x="5" y="35"/>
                    <a:pt x="6" y="36"/>
                  </a:cubicBezTo>
                  <a:cubicBezTo>
                    <a:pt x="6" y="36"/>
                    <a:pt x="7" y="37"/>
                    <a:pt x="8" y="37"/>
                  </a:cubicBezTo>
                  <a:cubicBezTo>
                    <a:pt x="9" y="37"/>
                    <a:pt x="9" y="38"/>
                    <a:pt x="10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3" y="32"/>
                    <a:pt x="23" y="30"/>
                  </a:cubicBezTo>
                  <a:cubicBezTo>
                    <a:pt x="23" y="29"/>
                    <a:pt x="23" y="28"/>
                    <a:pt x="23" y="27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9" y="24"/>
                    <a:pt x="17" y="24"/>
                    <a:pt x="13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1" y="15"/>
                    <a:pt x="0" y="13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1"/>
                    <a:pt x="25" y="2"/>
                    <a:pt x="27" y="2"/>
                  </a:cubicBezTo>
                  <a:cubicBezTo>
                    <a:pt x="26" y="5"/>
                    <a:pt x="26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3" y="8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2" y="5"/>
                    <a:pt x="22" y="5"/>
                    <a:pt x="21" y="4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2" y="18"/>
                    <a:pt x="24" y="18"/>
                    <a:pt x="25" y="19"/>
                  </a:cubicBezTo>
                  <a:cubicBezTo>
                    <a:pt x="26" y="20"/>
                    <a:pt x="28" y="21"/>
                    <a:pt x="28" y="22"/>
                  </a:cubicBezTo>
                  <a:cubicBezTo>
                    <a:pt x="29" y="23"/>
                    <a:pt x="29" y="25"/>
                    <a:pt x="29" y="27"/>
                  </a:cubicBezTo>
                  <a:cubicBezTo>
                    <a:pt x="29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0" y="40"/>
                    <a:pt x="7" y="40"/>
                    <a:pt x="3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3" name="Freeform 55">
              <a:extLst>
                <a:ext uri="{FF2B5EF4-FFF2-40B4-BE49-F238E27FC236}">
                  <a16:creationId xmlns="" xmlns:a16="http://schemas.microsoft.com/office/drawing/2014/main" id="{2EB70954-3413-42B7-9244-059D671C6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551" y="3762376"/>
              <a:ext cx="53975" cy="73025"/>
            </a:xfrm>
            <a:custGeom>
              <a:avLst/>
              <a:gdLst>
                <a:gd name="T0" fmla="*/ 1 w 30"/>
                <a:gd name="T1" fmla="*/ 27 h 40"/>
                <a:gd name="T2" fmla="*/ 4 w 30"/>
                <a:gd name="T3" fmla="*/ 27 h 40"/>
                <a:gd name="T4" fmla="*/ 4 w 30"/>
                <a:gd name="T5" fmla="*/ 31 h 40"/>
                <a:gd name="T6" fmla="*/ 5 w 30"/>
                <a:gd name="T7" fmla="*/ 33 h 40"/>
                <a:gd name="T8" fmla="*/ 6 w 30"/>
                <a:gd name="T9" fmla="*/ 36 h 40"/>
                <a:gd name="T10" fmla="*/ 8 w 30"/>
                <a:gd name="T11" fmla="*/ 37 h 40"/>
                <a:gd name="T12" fmla="*/ 11 w 30"/>
                <a:gd name="T13" fmla="*/ 38 h 40"/>
                <a:gd name="T14" fmla="*/ 14 w 30"/>
                <a:gd name="T15" fmla="*/ 38 h 40"/>
                <a:gd name="T16" fmla="*/ 21 w 30"/>
                <a:gd name="T17" fmla="*/ 36 h 40"/>
                <a:gd name="T18" fmla="*/ 24 w 30"/>
                <a:gd name="T19" fmla="*/ 30 h 40"/>
                <a:gd name="T20" fmla="*/ 23 w 30"/>
                <a:gd name="T21" fmla="*/ 27 h 40"/>
                <a:gd name="T22" fmla="*/ 21 w 30"/>
                <a:gd name="T23" fmla="*/ 25 h 40"/>
                <a:gd name="T24" fmla="*/ 14 w 30"/>
                <a:gd name="T25" fmla="*/ 23 h 40"/>
                <a:gd name="T26" fmla="*/ 7 w 30"/>
                <a:gd name="T27" fmla="*/ 21 h 40"/>
                <a:gd name="T28" fmla="*/ 4 w 30"/>
                <a:gd name="T29" fmla="*/ 19 h 40"/>
                <a:gd name="T30" fmla="*/ 2 w 30"/>
                <a:gd name="T31" fmla="*/ 16 h 40"/>
                <a:gd name="T32" fmla="*/ 1 w 30"/>
                <a:gd name="T33" fmla="*/ 12 h 40"/>
                <a:gd name="T34" fmla="*/ 2 w 30"/>
                <a:gd name="T35" fmla="*/ 6 h 40"/>
                <a:gd name="T36" fmla="*/ 8 w 30"/>
                <a:gd name="T37" fmla="*/ 2 h 40"/>
                <a:gd name="T38" fmla="*/ 16 w 30"/>
                <a:gd name="T39" fmla="*/ 0 h 40"/>
                <a:gd name="T40" fmla="*/ 22 w 30"/>
                <a:gd name="T41" fmla="*/ 1 h 40"/>
                <a:gd name="T42" fmla="*/ 27 w 30"/>
                <a:gd name="T43" fmla="*/ 2 h 40"/>
                <a:gd name="T44" fmla="*/ 27 w 30"/>
                <a:gd name="T45" fmla="*/ 12 h 40"/>
                <a:gd name="T46" fmla="*/ 24 w 30"/>
                <a:gd name="T47" fmla="*/ 12 h 40"/>
                <a:gd name="T48" fmla="*/ 24 w 30"/>
                <a:gd name="T49" fmla="*/ 8 h 40"/>
                <a:gd name="T50" fmla="*/ 23 w 30"/>
                <a:gd name="T51" fmla="*/ 6 h 40"/>
                <a:gd name="T52" fmla="*/ 22 w 30"/>
                <a:gd name="T53" fmla="*/ 4 h 40"/>
                <a:gd name="T54" fmla="*/ 19 w 30"/>
                <a:gd name="T55" fmla="*/ 3 h 40"/>
                <a:gd name="T56" fmla="*/ 15 w 30"/>
                <a:gd name="T57" fmla="*/ 2 h 40"/>
                <a:gd name="T58" fmla="*/ 9 w 30"/>
                <a:gd name="T59" fmla="*/ 4 h 40"/>
                <a:gd name="T60" fmla="*/ 7 w 30"/>
                <a:gd name="T61" fmla="*/ 9 h 40"/>
                <a:gd name="T62" fmla="*/ 7 w 30"/>
                <a:gd name="T63" fmla="*/ 12 h 40"/>
                <a:gd name="T64" fmla="*/ 9 w 30"/>
                <a:gd name="T65" fmla="*/ 14 h 40"/>
                <a:gd name="T66" fmla="*/ 12 w 30"/>
                <a:gd name="T67" fmla="*/ 15 h 40"/>
                <a:gd name="T68" fmla="*/ 19 w 30"/>
                <a:gd name="T69" fmla="*/ 17 h 40"/>
                <a:gd name="T70" fmla="*/ 26 w 30"/>
                <a:gd name="T71" fmla="*/ 19 h 40"/>
                <a:gd name="T72" fmla="*/ 29 w 30"/>
                <a:gd name="T73" fmla="*/ 22 h 40"/>
                <a:gd name="T74" fmla="*/ 30 w 30"/>
                <a:gd name="T75" fmla="*/ 27 h 40"/>
                <a:gd name="T76" fmla="*/ 25 w 30"/>
                <a:gd name="T77" fmla="*/ 36 h 40"/>
                <a:gd name="T78" fmla="*/ 13 w 30"/>
                <a:gd name="T79" fmla="*/ 40 h 40"/>
                <a:gd name="T80" fmla="*/ 4 w 30"/>
                <a:gd name="T81" fmla="*/ 39 h 40"/>
                <a:gd name="T82" fmla="*/ 1 w 30"/>
                <a:gd name="T83" fmla="*/ 38 h 40"/>
                <a:gd name="T84" fmla="*/ 0 w 30"/>
                <a:gd name="T85" fmla="*/ 38 h 40"/>
                <a:gd name="T86" fmla="*/ 0 w 30"/>
                <a:gd name="T87" fmla="*/ 37 h 40"/>
                <a:gd name="T88" fmla="*/ 1 w 30"/>
                <a:gd name="T89" fmla="*/ 34 h 40"/>
                <a:gd name="T90" fmla="*/ 1 w 30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40">
                  <a:moveTo>
                    <a:pt x="1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9"/>
                    <a:pt x="4" y="30"/>
                    <a:pt x="4" y="31"/>
                  </a:cubicBezTo>
                  <a:cubicBezTo>
                    <a:pt x="4" y="32"/>
                    <a:pt x="4" y="33"/>
                    <a:pt x="5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7" y="36"/>
                    <a:pt x="7" y="37"/>
                    <a:pt x="8" y="37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4" y="29"/>
                    <a:pt x="24" y="28"/>
                    <a:pt x="23" y="27"/>
                  </a:cubicBezTo>
                  <a:cubicBezTo>
                    <a:pt x="23" y="26"/>
                    <a:pt x="22" y="25"/>
                    <a:pt x="21" y="25"/>
                  </a:cubicBezTo>
                  <a:cubicBezTo>
                    <a:pt x="20" y="24"/>
                    <a:pt x="17" y="24"/>
                    <a:pt x="14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4" y="4"/>
                    <a:pt x="5" y="3"/>
                    <a:pt x="8" y="2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1"/>
                    <a:pt x="26" y="2"/>
                    <a:pt x="27" y="2"/>
                  </a:cubicBezTo>
                  <a:cubicBezTo>
                    <a:pt x="27" y="5"/>
                    <a:pt x="27" y="8"/>
                    <a:pt x="27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4" y="8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5"/>
                    <a:pt x="22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2"/>
                    <a:pt x="16" y="2"/>
                    <a:pt x="15" y="2"/>
                  </a:cubicBezTo>
                  <a:cubicBezTo>
                    <a:pt x="12" y="2"/>
                    <a:pt x="10" y="3"/>
                    <a:pt x="9" y="4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8" y="13"/>
                    <a:pt x="8" y="13"/>
                    <a:pt x="9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8"/>
                    <a:pt x="24" y="18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0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1" y="40"/>
                    <a:pt x="8" y="40"/>
                    <a:pt x="4" y="39"/>
                  </a:cubicBezTo>
                  <a:cubicBezTo>
                    <a:pt x="2" y="39"/>
                    <a:pt x="1" y="39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6" name="Freeform 56">
              <a:extLst>
                <a:ext uri="{FF2B5EF4-FFF2-40B4-BE49-F238E27FC236}">
                  <a16:creationId xmlns="" xmlns:a16="http://schemas.microsoft.com/office/drawing/2014/main" id="{0476703E-756D-4236-B3C2-46C739C94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1" y="3730626"/>
              <a:ext cx="34925" cy="103188"/>
            </a:xfrm>
            <a:custGeom>
              <a:avLst/>
              <a:gdLst>
                <a:gd name="T0" fmla="*/ 10 w 20"/>
                <a:gd name="T1" fmla="*/ 0 h 57"/>
                <a:gd name="T2" fmla="*/ 13 w 20"/>
                <a:gd name="T3" fmla="*/ 1 h 57"/>
                <a:gd name="T4" fmla="*/ 14 w 20"/>
                <a:gd name="T5" fmla="*/ 5 h 57"/>
                <a:gd name="T6" fmla="*/ 13 w 20"/>
                <a:gd name="T7" fmla="*/ 8 h 57"/>
                <a:gd name="T8" fmla="*/ 10 w 20"/>
                <a:gd name="T9" fmla="*/ 9 h 57"/>
                <a:gd name="T10" fmla="*/ 6 w 20"/>
                <a:gd name="T11" fmla="*/ 8 h 57"/>
                <a:gd name="T12" fmla="*/ 5 w 20"/>
                <a:gd name="T13" fmla="*/ 5 h 57"/>
                <a:gd name="T14" fmla="*/ 6 w 20"/>
                <a:gd name="T15" fmla="*/ 1 h 57"/>
                <a:gd name="T16" fmla="*/ 10 w 20"/>
                <a:gd name="T17" fmla="*/ 0 h 57"/>
                <a:gd name="T18" fmla="*/ 0 w 20"/>
                <a:gd name="T19" fmla="*/ 24 h 57"/>
                <a:gd name="T20" fmla="*/ 0 w 20"/>
                <a:gd name="T21" fmla="*/ 22 h 57"/>
                <a:gd name="T22" fmla="*/ 13 w 20"/>
                <a:gd name="T23" fmla="*/ 18 h 57"/>
                <a:gd name="T24" fmla="*/ 14 w 20"/>
                <a:gd name="T25" fmla="*/ 19 h 57"/>
                <a:gd name="T26" fmla="*/ 13 w 20"/>
                <a:gd name="T27" fmla="*/ 32 h 57"/>
                <a:gd name="T28" fmla="*/ 13 w 20"/>
                <a:gd name="T29" fmla="*/ 39 h 57"/>
                <a:gd name="T30" fmla="*/ 14 w 20"/>
                <a:gd name="T31" fmla="*/ 51 h 57"/>
                <a:gd name="T32" fmla="*/ 14 w 20"/>
                <a:gd name="T33" fmla="*/ 54 h 57"/>
                <a:gd name="T34" fmla="*/ 15 w 20"/>
                <a:gd name="T35" fmla="*/ 54 h 57"/>
                <a:gd name="T36" fmla="*/ 16 w 20"/>
                <a:gd name="T37" fmla="*/ 55 h 57"/>
                <a:gd name="T38" fmla="*/ 20 w 20"/>
                <a:gd name="T39" fmla="*/ 55 h 57"/>
                <a:gd name="T40" fmla="*/ 20 w 20"/>
                <a:gd name="T41" fmla="*/ 57 h 57"/>
                <a:gd name="T42" fmla="*/ 10 w 20"/>
                <a:gd name="T43" fmla="*/ 57 h 57"/>
                <a:gd name="T44" fmla="*/ 0 w 20"/>
                <a:gd name="T45" fmla="*/ 57 h 57"/>
                <a:gd name="T46" fmla="*/ 0 w 20"/>
                <a:gd name="T47" fmla="*/ 55 h 57"/>
                <a:gd name="T48" fmla="*/ 3 w 20"/>
                <a:gd name="T49" fmla="*/ 55 h 57"/>
                <a:gd name="T50" fmla="*/ 5 w 20"/>
                <a:gd name="T51" fmla="*/ 55 h 57"/>
                <a:gd name="T52" fmla="*/ 6 w 20"/>
                <a:gd name="T53" fmla="*/ 54 h 57"/>
                <a:gd name="T54" fmla="*/ 6 w 20"/>
                <a:gd name="T55" fmla="*/ 51 h 57"/>
                <a:gd name="T56" fmla="*/ 6 w 20"/>
                <a:gd name="T57" fmla="*/ 39 h 57"/>
                <a:gd name="T58" fmla="*/ 6 w 20"/>
                <a:gd name="T59" fmla="*/ 32 h 57"/>
                <a:gd name="T60" fmla="*/ 6 w 20"/>
                <a:gd name="T61" fmla="*/ 25 h 57"/>
                <a:gd name="T62" fmla="*/ 5 w 20"/>
                <a:gd name="T63" fmla="*/ 24 h 57"/>
                <a:gd name="T64" fmla="*/ 0 w 20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57">
                  <a:moveTo>
                    <a:pt x="10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9"/>
                    <a:pt x="7" y="9"/>
                    <a:pt x="6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9" y="20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3" y="29"/>
                    <a:pt x="13" y="3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4" y="53"/>
                    <a:pt x="14" y="54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5"/>
                    <a:pt x="17" y="55"/>
                    <a:pt x="20" y="55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6" y="57"/>
                    <a:pt x="13" y="57"/>
                    <a:pt x="10" y="57"/>
                  </a:cubicBezTo>
                  <a:cubicBezTo>
                    <a:pt x="8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5" y="54"/>
                    <a:pt x="5" y="54"/>
                    <a:pt x="6" y="54"/>
                  </a:cubicBezTo>
                  <a:cubicBezTo>
                    <a:pt x="6" y="53"/>
                    <a:pt x="6" y="52"/>
                    <a:pt x="6" y="51"/>
                  </a:cubicBezTo>
                  <a:cubicBezTo>
                    <a:pt x="6" y="51"/>
                    <a:pt x="6" y="47"/>
                    <a:pt x="6" y="39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6" y="25"/>
                    <a:pt x="5" y="24"/>
                    <a:pt x="5" y="24"/>
                  </a:cubicBezTo>
                  <a:cubicBezTo>
                    <a:pt x="5" y="24"/>
                    <a:pt x="3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9" name="Freeform 57">
              <a:extLst>
                <a:ext uri="{FF2B5EF4-FFF2-40B4-BE49-F238E27FC236}">
                  <a16:creationId xmlns="" xmlns:a16="http://schemas.microsoft.com/office/drawing/2014/main" id="{1B8DE239-9C33-400B-BA54-01E72A96B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6789" y="3762376"/>
              <a:ext cx="71438" cy="74613"/>
            </a:xfrm>
            <a:custGeom>
              <a:avLst/>
              <a:gdLst>
                <a:gd name="T0" fmla="*/ 11 w 40"/>
                <a:gd name="T1" fmla="*/ 6 h 41"/>
                <a:gd name="T2" fmla="*/ 19 w 40"/>
                <a:gd name="T3" fmla="*/ 3 h 41"/>
                <a:gd name="T4" fmla="*/ 25 w 40"/>
                <a:gd name="T5" fmla="*/ 5 h 41"/>
                <a:gd name="T6" fmla="*/ 30 w 40"/>
                <a:gd name="T7" fmla="*/ 11 h 41"/>
                <a:gd name="T8" fmla="*/ 32 w 40"/>
                <a:gd name="T9" fmla="*/ 22 h 41"/>
                <a:gd name="T10" fmla="*/ 29 w 40"/>
                <a:gd name="T11" fmla="*/ 34 h 41"/>
                <a:gd name="T12" fmla="*/ 21 w 40"/>
                <a:gd name="T13" fmla="*/ 38 h 41"/>
                <a:gd name="T14" fmla="*/ 14 w 40"/>
                <a:gd name="T15" fmla="*/ 35 h 41"/>
                <a:gd name="T16" fmla="*/ 9 w 40"/>
                <a:gd name="T17" fmla="*/ 28 h 41"/>
                <a:gd name="T18" fmla="*/ 8 w 40"/>
                <a:gd name="T19" fmla="*/ 18 h 41"/>
                <a:gd name="T20" fmla="*/ 11 w 40"/>
                <a:gd name="T21" fmla="*/ 6 h 41"/>
                <a:gd name="T22" fmla="*/ 2 w 40"/>
                <a:gd name="T23" fmla="*/ 30 h 41"/>
                <a:gd name="T24" fmla="*/ 5 w 40"/>
                <a:gd name="T25" fmla="*/ 35 h 41"/>
                <a:gd name="T26" fmla="*/ 10 w 40"/>
                <a:gd name="T27" fmla="*/ 39 h 41"/>
                <a:gd name="T28" fmla="*/ 18 w 40"/>
                <a:gd name="T29" fmla="*/ 41 h 41"/>
                <a:gd name="T30" fmla="*/ 29 w 40"/>
                <a:gd name="T31" fmla="*/ 38 h 41"/>
                <a:gd name="T32" fmla="*/ 37 w 40"/>
                <a:gd name="T33" fmla="*/ 30 h 41"/>
                <a:gd name="T34" fmla="*/ 40 w 40"/>
                <a:gd name="T35" fmla="*/ 19 h 41"/>
                <a:gd name="T36" fmla="*/ 35 w 40"/>
                <a:gd name="T37" fmla="*/ 5 h 41"/>
                <a:gd name="T38" fmla="*/ 21 w 40"/>
                <a:gd name="T39" fmla="*/ 0 h 41"/>
                <a:gd name="T40" fmla="*/ 6 w 40"/>
                <a:gd name="T41" fmla="*/ 6 h 41"/>
                <a:gd name="T42" fmla="*/ 0 w 40"/>
                <a:gd name="T43" fmla="*/ 21 h 41"/>
                <a:gd name="T44" fmla="*/ 2 w 40"/>
                <a:gd name="T4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1">
                  <a:moveTo>
                    <a:pt x="11" y="6"/>
                  </a:moveTo>
                  <a:cubicBezTo>
                    <a:pt x="13" y="4"/>
                    <a:pt x="16" y="3"/>
                    <a:pt x="19" y="3"/>
                  </a:cubicBezTo>
                  <a:cubicBezTo>
                    <a:pt x="21" y="3"/>
                    <a:pt x="23" y="3"/>
                    <a:pt x="25" y="5"/>
                  </a:cubicBezTo>
                  <a:cubicBezTo>
                    <a:pt x="27" y="6"/>
                    <a:pt x="29" y="8"/>
                    <a:pt x="30" y="11"/>
                  </a:cubicBezTo>
                  <a:cubicBezTo>
                    <a:pt x="31" y="14"/>
                    <a:pt x="32" y="18"/>
                    <a:pt x="32" y="22"/>
                  </a:cubicBezTo>
                  <a:cubicBezTo>
                    <a:pt x="32" y="28"/>
                    <a:pt x="31" y="31"/>
                    <a:pt x="29" y="34"/>
                  </a:cubicBezTo>
                  <a:cubicBezTo>
                    <a:pt x="27" y="36"/>
                    <a:pt x="24" y="38"/>
                    <a:pt x="21" y="38"/>
                  </a:cubicBezTo>
                  <a:cubicBezTo>
                    <a:pt x="19" y="38"/>
                    <a:pt x="16" y="37"/>
                    <a:pt x="14" y="35"/>
                  </a:cubicBezTo>
                  <a:cubicBezTo>
                    <a:pt x="12" y="34"/>
                    <a:pt x="10" y="31"/>
                    <a:pt x="9" y="28"/>
                  </a:cubicBezTo>
                  <a:cubicBezTo>
                    <a:pt x="8" y="24"/>
                    <a:pt x="8" y="21"/>
                    <a:pt x="8" y="18"/>
                  </a:cubicBezTo>
                  <a:cubicBezTo>
                    <a:pt x="8" y="12"/>
                    <a:pt x="9" y="9"/>
                    <a:pt x="11" y="6"/>
                  </a:cubicBezTo>
                  <a:close/>
                  <a:moveTo>
                    <a:pt x="2" y="30"/>
                  </a:moveTo>
                  <a:cubicBezTo>
                    <a:pt x="3" y="32"/>
                    <a:pt x="4" y="33"/>
                    <a:pt x="5" y="35"/>
                  </a:cubicBezTo>
                  <a:cubicBezTo>
                    <a:pt x="6" y="37"/>
                    <a:pt x="8" y="38"/>
                    <a:pt x="10" y="39"/>
                  </a:cubicBezTo>
                  <a:cubicBezTo>
                    <a:pt x="12" y="40"/>
                    <a:pt x="15" y="41"/>
                    <a:pt x="18" y="41"/>
                  </a:cubicBezTo>
                  <a:cubicBezTo>
                    <a:pt x="22" y="41"/>
                    <a:pt x="26" y="40"/>
                    <a:pt x="29" y="38"/>
                  </a:cubicBezTo>
                  <a:cubicBezTo>
                    <a:pt x="33" y="36"/>
                    <a:pt x="35" y="33"/>
                    <a:pt x="37" y="30"/>
                  </a:cubicBezTo>
                  <a:cubicBezTo>
                    <a:pt x="39" y="27"/>
                    <a:pt x="40" y="23"/>
                    <a:pt x="40" y="19"/>
                  </a:cubicBezTo>
                  <a:cubicBezTo>
                    <a:pt x="40" y="14"/>
                    <a:pt x="38" y="9"/>
                    <a:pt x="35" y="5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5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70" name="Freeform 58">
              <a:extLst>
                <a:ext uri="{FF2B5EF4-FFF2-40B4-BE49-F238E27FC236}">
                  <a16:creationId xmlns="" xmlns:a16="http://schemas.microsoft.com/office/drawing/2014/main" id="{A27A5881-6832-4BC5-A190-22D0B7F8B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4" y="3762376"/>
              <a:ext cx="84138" cy="71438"/>
            </a:xfrm>
            <a:custGeom>
              <a:avLst/>
              <a:gdLst>
                <a:gd name="T0" fmla="*/ 0 w 47"/>
                <a:gd name="T1" fmla="*/ 39 h 39"/>
                <a:gd name="T2" fmla="*/ 0 w 47"/>
                <a:gd name="T3" fmla="*/ 37 h 39"/>
                <a:gd name="T4" fmla="*/ 4 w 47"/>
                <a:gd name="T5" fmla="*/ 37 h 39"/>
                <a:gd name="T6" fmla="*/ 5 w 47"/>
                <a:gd name="T7" fmla="*/ 37 h 39"/>
                <a:gd name="T8" fmla="*/ 6 w 47"/>
                <a:gd name="T9" fmla="*/ 36 h 39"/>
                <a:gd name="T10" fmla="*/ 6 w 47"/>
                <a:gd name="T11" fmla="*/ 33 h 39"/>
                <a:gd name="T12" fmla="*/ 7 w 47"/>
                <a:gd name="T13" fmla="*/ 21 h 39"/>
                <a:gd name="T14" fmla="*/ 7 w 47"/>
                <a:gd name="T15" fmla="*/ 17 h 39"/>
                <a:gd name="T16" fmla="*/ 7 w 47"/>
                <a:gd name="T17" fmla="*/ 10 h 39"/>
                <a:gd name="T18" fmla="*/ 6 w 47"/>
                <a:gd name="T19" fmla="*/ 7 h 39"/>
                <a:gd name="T20" fmla="*/ 5 w 47"/>
                <a:gd name="T21" fmla="*/ 6 h 39"/>
                <a:gd name="T22" fmla="*/ 0 w 47"/>
                <a:gd name="T23" fmla="*/ 6 h 39"/>
                <a:gd name="T24" fmla="*/ 0 w 47"/>
                <a:gd name="T25" fmla="*/ 4 h 39"/>
                <a:gd name="T26" fmla="*/ 12 w 47"/>
                <a:gd name="T27" fmla="*/ 1 h 39"/>
                <a:gd name="T28" fmla="*/ 13 w 47"/>
                <a:gd name="T29" fmla="*/ 0 h 39"/>
                <a:gd name="T30" fmla="*/ 14 w 47"/>
                <a:gd name="T31" fmla="*/ 0 h 39"/>
                <a:gd name="T32" fmla="*/ 14 w 47"/>
                <a:gd name="T33" fmla="*/ 1 h 39"/>
                <a:gd name="T34" fmla="*/ 14 w 47"/>
                <a:gd name="T35" fmla="*/ 2 h 39"/>
                <a:gd name="T36" fmla="*/ 13 w 47"/>
                <a:gd name="T37" fmla="*/ 8 h 39"/>
                <a:gd name="T38" fmla="*/ 21 w 47"/>
                <a:gd name="T39" fmla="*/ 1 h 39"/>
                <a:gd name="T40" fmla="*/ 27 w 47"/>
                <a:gd name="T41" fmla="*/ 0 h 39"/>
                <a:gd name="T42" fmla="*/ 34 w 47"/>
                <a:gd name="T43" fmla="*/ 1 h 39"/>
                <a:gd name="T44" fmla="*/ 38 w 47"/>
                <a:gd name="T45" fmla="*/ 5 h 39"/>
                <a:gd name="T46" fmla="*/ 40 w 47"/>
                <a:gd name="T47" fmla="*/ 10 h 39"/>
                <a:gd name="T48" fmla="*/ 40 w 47"/>
                <a:gd name="T49" fmla="*/ 20 h 39"/>
                <a:gd name="T50" fmla="*/ 40 w 47"/>
                <a:gd name="T51" fmla="*/ 27 h 39"/>
                <a:gd name="T52" fmla="*/ 40 w 47"/>
                <a:gd name="T53" fmla="*/ 35 h 39"/>
                <a:gd name="T54" fmla="*/ 41 w 47"/>
                <a:gd name="T55" fmla="*/ 36 h 39"/>
                <a:gd name="T56" fmla="*/ 42 w 47"/>
                <a:gd name="T57" fmla="*/ 37 h 39"/>
                <a:gd name="T58" fmla="*/ 47 w 47"/>
                <a:gd name="T59" fmla="*/ 37 h 39"/>
                <a:gd name="T60" fmla="*/ 47 w 47"/>
                <a:gd name="T61" fmla="*/ 39 h 39"/>
                <a:gd name="T62" fmla="*/ 40 w 47"/>
                <a:gd name="T63" fmla="*/ 39 h 39"/>
                <a:gd name="T64" fmla="*/ 33 w 47"/>
                <a:gd name="T65" fmla="*/ 39 h 39"/>
                <a:gd name="T66" fmla="*/ 33 w 47"/>
                <a:gd name="T67" fmla="*/ 27 h 39"/>
                <a:gd name="T68" fmla="*/ 33 w 47"/>
                <a:gd name="T69" fmla="*/ 20 h 39"/>
                <a:gd name="T70" fmla="*/ 33 w 47"/>
                <a:gd name="T71" fmla="*/ 11 h 39"/>
                <a:gd name="T72" fmla="*/ 30 w 47"/>
                <a:gd name="T73" fmla="*/ 7 h 39"/>
                <a:gd name="T74" fmla="*/ 24 w 47"/>
                <a:gd name="T75" fmla="*/ 5 h 39"/>
                <a:gd name="T76" fmla="*/ 18 w 47"/>
                <a:gd name="T77" fmla="*/ 7 h 39"/>
                <a:gd name="T78" fmla="*/ 14 w 47"/>
                <a:gd name="T79" fmla="*/ 10 h 39"/>
                <a:gd name="T80" fmla="*/ 13 w 47"/>
                <a:gd name="T81" fmla="*/ 16 h 39"/>
                <a:gd name="T82" fmla="*/ 13 w 47"/>
                <a:gd name="T83" fmla="*/ 21 h 39"/>
                <a:gd name="T84" fmla="*/ 14 w 47"/>
                <a:gd name="T85" fmla="*/ 33 h 39"/>
                <a:gd name="T86" fmla="*/ 14 w 47"/>
                <a:gd name="T87" fmla="*/ 36 h 39"/>
                <a:gd name="T88" fmla="*/ 15 w 47"/>
                <a:gd name="T89" fmla="*/ 36 h 39"/>
                <a:gd name="T90" fmla="*/ 16 w 47"/>
                <a:gd name="T91" fmla="*/ 37 h 39"/>
                <a:gd name="T92" fmla="*/ 20 w 47"/>
                <a:gd name="T93" fmla="*/ 37 h 39"/>
                <a:gd name="T94" fmla="*/ 20 w 47"/>
                <a:gd name="T95" fmla="*/ 39 h 39"/>
                <a:gd name="T96" fmla="*/ 11 w 47"/>
                <a:gd name="T97" fmla="*/ 39 h 39"/>
                <a:gd name="T98" fmla="*/ 0 w 47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7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3" y="5"/>
                    <a:pt x="13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6"/>
                    <a:pt x="40" y="8"/>
                    <a:pt x="40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7"/>
                    <a:pt x="42" y="37"/>
                    <a:pt x="42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2" y="39"/>
                    <a:pt x="40" y="39"/>
                  </a:cubicBezTo>
                  <a:cubicBezTo>
                    <a:pt x="39" y="39"/>
                    <a:pt x="36" y="39"/>
                    <a:pt x="33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3" y="11"/>
                  </a:cubicBezTo>
                  <a:cubicBezTo>
                    <a:pt x="32" y="10"/>
                    <a:pt x="31" y="8"/>
                    <a:pt x="30" y="7"/>
                  </a:cubicBezTo>
                  <a:cubicBezTo>
                    <a:pt x="28" y="6"/>
                    <a:pt x="26" y="5"/>
                    <a:pt x="24" y="5"/>
                  </a:cubicBezTo>
                  <a:cubicBezTo>
                    <a:pt x="22" y="5"/>
                    <a:pt x="20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4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8"/>
                    <a:pt x="14" y="32"/>
                    <a:pt x="14" y="33"/>
                  </a:cubicBezTo>
                  <a:cubicBezTo>
                    <a:pt x="14" y="34"/>
                    <a:pt x="14" y="35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9"/>
                    <a:pt x="14" y="39"/>
                    <a:pt x="11" y="39"/>
                  </a:cubicBezTo>
                  <a:cubicBezTo>
                    <a:pt x="9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6" name="Rectangle 59">
            <a:extLst>
              <a:ext uri="{FF2B5EF4-FFF2-40B4-BE49-F238E27FC236}">
                <a16:creationId xmlns="" xmlns:a16="http://schemas.microsoft.com/office/drawing/2014/main" id="{60A99646-0C9C-44AD-8699-B979E864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3614738"/>
            <a:ext cx="3581400" cy="22225"/>
          </a:xfrm>
          <a:prstGeom prst="rect">
            <a:avLst/>
          </a:prstGeom>
          <a:solidFill>
            <a:srgbClr val="367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B48B1F03-B1E9-46B6-82A6-464839D5D727}"/>
              </a:ext>
            </a:extLst>
          </p:cNvPr>
          <p:cNvSpPr/>
          <p:nvPr/>
        </p:nvSpPr>
        <p:spPr bwMode="auto">
          <a:xfrm>
            <a:off x="1003300" y="4042610"/>
            <a:ext cx="7518400" cy="1100889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377" name="Frame 15376">
            <a:extLst>
              <a:ext uri="{FF2B5EF4-FFF2-40B4-BE49-F238E27FC236}">
                <a16:creationId xmlns="" xmlns:a16="http://schemas.microsoft.com/office/drawing/2014/main" id="{88279D4C-9A83-4E08-A8FE-504BB0E4AF2F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frame">
            <a:avLst>
              <a:gd name="adj1" fmla="val 174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2" grpId="0" animBg="1"/>
      <p:bldP spid="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F4263734-FF36-48C0-8B63-32DFD88092B4}"/>
              </a:ext>
            </a:extLst>
          </p:cNvPr>
          <p:cNvSpPr>
            <a:spLocks/>
          </p:cNvSpPr>
          <p:nvPr/>
        </p:nvSpPr>
        <p:spPr bwMode="auto">
          <a:xfrm>
            <a:off x="5429250" y="1866900"/>
            <a:ext cx="681038" cy="677862"/>
          </a:xfrm>
          <a:custGeom>
            <a:avLst/>
            <a:gdLst>
              <a:gd name="T0" fmla="*/ 0 w 429"/>
              <a:gd name="T1" fmla="*/ 97 h 427"/>
              <a:gd name="T2" fmla="*/ 97 w 429"/>
              <a:gd name="T3" fmla="*/ 0 h 427"/>
              <a:gd name="T4" fmla="*/ 429 w 429"/>
              <a:gd name="T5" fmla="*/ 330 h 427"/>
              <a:gd name="T6" fmla="*/ 331 w 429"/>
              <a:gd name="T7" fmla="*/ 427 h 427"/>
              <a:gd name="T8" fmla="*/ 0 w 429"/>
              <a:gd name="T9" fmla="*/ 9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427">
                <a:moveTo>
                  <a:pt x="0" y="97"/>
                </a:moveTo>
                <a:lnTo>
                  <a:pt x="97" y="0"/>
                </a:lnTo>
                <a:lnTo>
                  <a:pt x="429" y="330"/>
                </a:lnTo>
                <a:lnTo>
                  <a:pt x="331" y="427"/>
                </a:lnTo>
                <a:lnTo>
                  <a:pt x="0" y="97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E5B89957-9C80-4A9F-AF31-00DABD36C2B5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5586762 w 9144000"/>
              <a:gd name="connsiteY0" fmla="*/ 1755553 h 5143500"/>
              <a:gd name="connsiteX1" fmla="*/ 4955954 w 9144000"/>
              <a:gd name="connsiteY1" fmla="*/ 2386361 h 5143500"/>
              <a:gd name="connsiteX2" fmla="*/ 5586762 w 9144000"/>
              <a:gd name="connsiteY2" fmla="*/ 3017170 h 5143500"/>
              <a:gd name="connsiteX3" fmla="*/ 6217571 w 9144000"/>
              <a:gd name="connsiteY3" fmla="*/ 238636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5586762" y="1755553"/>
                </a:moveTo>
                <a:lnTo>
                  <a:pt x="4955954" y="2386361"/>
                </a:lnTo>
                <a:lnTo>
                  <a:pt x="5586762" y="3017170"/>
                </a:lnTo>
                <a:lnTo>
                  <a:pt x="6217571" y="238636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FECF412-E371-4B74-89A4-CF51A374A43F}"/>
              </a:ext>
            </a:extLst>
          </p:cNvPr>
          <p:cNvSpPr/>
          <p:nvPr/>
        </p:nvSpPr>
        <p:spPr bwMode="auto">
          <a:xfrm>
            <a:off x="1003300" y="3573378"/>
            <a:ext cx="7518400" cy="1570121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2C4439D-1B3D-46DA-80E1-DB86DCC9CFB6}"/>
              </a:ext>
            </a:extLst>
          </p:cNvPr>
          <p:cNvGrpSpPr/>
          <p:nvPr/>
        </p:nvGrpSpPr>
        <p:grpSpPr>
          <a:xfrm>
            <a:off x="-897911" y="-534738"/>
            <a:ext cx="9823634" cy="5800998"/>
            <a:chOff x="-897911" y="-534738"/>
            <a:chExt cx="9823634" cy="5800998"/>
          </a:xfrm>
        </p:grpSpPr>
        <p:sp>
          <p:nvSpPr>
            <p:cNvPr id="61" name="Freeform 6">
              <a:extLst>
                <a:ext uri="{FF2B5EF4-FFF2-40B4-BE49-F238E27FC236}">
                  <a16:creationId xmlns="" xmlns:a16="http://schemas.microsoft.com/office/drawing/2014/main" id="{CDBBD179-2E04-4E3E-BDBF-DBC4E2470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95901" y="-47975"/>
              <a:ext cx="5529822" cy="5314235"/>
            </a:xfrm>
            <a:custGeom>
              <a:avLst/>
              <a:gdLst>
                <a:gd name="T0" fmla="*/ 0 w 429"/>
                <a:gd name="T1" fmla="*/ 97 h 427"/>
                <a:gd name="T2" fmla="*/ 97 w 429"/>
                <a:gd name="T3" fmla="*/ 0 h 427"/>
                <a:gd name="T4" fmla="*/ 429 w 429"/>
                <a:gd name="T5" fmla="*/ 330 h 427"/>
                <a:gd name="T6" fmla="*/ 331 w 429"/>
                <a:gd name="T7" fmla="*/ 427 h 427"/>
                <a:gd name="T8" fmla="*/ 0 w 429"/>
                <a:gd name="T9" fmla="*/ 97 h 427"/>
                <a:gd name="connsiteX0" fmla="*/ 18762 w 28762"/>
                <a:gd name="connsiteY0" fmla="*/ 24104 h 31832"/>
                <a:gd name="connsiteX1" fmla="*/ 0 w 28762"/>
                <a:gd name="connsiteY1" fmla="*/ 0 h 31832"/>
                <a:gd name="connsiteX2" fmla="*/ 28762 w 28762"/>
                <a:gd name="connsiteY2" fmla="*/ 29560 h 31832"/>
                <a:gd name="connsiteX3" fmla="*/ 26478 w 28762"/>
                <a:gd name="connsiteY3" fmla="*/ 31832 h 31832"/>
                <a:gd name="connsiteX4" fmla="*/ 18762 w 28762"/>
                <a:gd name="connsiteY4" fmla="*/ 24104 h 31832"/>
                <a:gd name="connsiteX0" fmla="*/ 0 w 32260"/>
                <a:gd name="connsiteY0" fmla="*/ 497 h 31832"/>
                <a:gd name="connsiteX1" fmla="*/ 3498 w 32260"/>
                <a:gd name="connsiteY1" fmla="*/ 0 h 31832"/>
                <a:gd name="connsiteX2" fmla="*/ 32260 w 32260"/>
                <a:gd name="connsiteY2" fmla="*/ 29560 h 31832"/>
                <a:gd name="connsiteX3" fmla="*/ 29976 w 32260"/>
                <a:gd name="connsiteY3" fmla="*/ 31832 h 31832"/>
                <a:gd name="connsiteX4" fmla="*/ 0 w 32260"/>
                <a:gd name="connsiteY4" fmla="*/ 497 h 31832"/>
                <a:gd name="connsiteX0" fmla="*/ 0 w 75379"/>
                <a:gd name="connsiteY0" fmla="*/ 497 h 78335"/>
                <a:gd name="connsiteX1" fmla="*/ 3498 w 75379"/>
                <a:gd name="connsiteY1" fmla="*/ 0 h 78335"/>
                <a:gd name="connsiteX2" fmla="*/ 32260 w 75379"/>
                <a:gd name="connsiteY2" fmla="*/ 29560 h 78335"/>
                <a:gd name="connsiteX3" fmla="*/ 75379 w 75379"/>
                <a:gd name="connsiteY3" fmla="*/ 78335 h 78335"/>
                <a:gd name="connsiteX4" fmla="*/ 0 w 75379"/>
                <a:gd name="connsiteY4" fmla="*/ 497 h 78335"/>
                <a:gd name="connsiteX0" fmla="*/ 0 w 79430"/>
                <a:gd name="connsiteY0" fmla="*/ 497 h 78335"/>
                <a:gd name="connsiteX1" fmla="*/ 3498 w 79430"/>
                <a:gd name="connsiteY1" fmla="*/ 0 h 78335"/>
                <a:gd name="connsiteX2" fmla="*/ 79430 w 79430"/>
                <a:gd name="connsiteY2" fmla="*/ 77838 h 78335"/>
                <a:gd name="connsiteX3" fmla="*/ 75379 w 79430"/>
                <a:gd name="connsiteY3" fmla="*/ 78335 h 78335"/>
                <a:gd name="connsiteX4" fmla="*/ 0 w 79430"/>
                <a:gd name="connsiteY4" fmla="*/ 497 h 78335"/>
                <a:gd name="connsiteX0" fmla="*/ 0 w 79783"/>
                <a:gd name="connsiteY0" fmla="*/ 320 h 78335"/>
                <a:gd name="connsiteX1" fmla="*/ 3851 w 79783"/>
                <a:gd name="connsiteY1" fmla="*/ 0 h 78335"/>
                <a:gd name="connsiteX2" fmla="*/ 79783 w 79783"/>
                <a:gd name="connsiteY2" fmla="*/ 77838 h 78335"/>
                <a:gd name="connsiteX3" fmla="*/ 75732 w 79783"/>
                <a:gd name="connsiteY3" fmla="*/ 78335 h 78335"/>
                <a:gd name="connsiteX4" fmla="*/ 0 w 79783"/>
                <a:gd name="connsiteY4" fmla="*/ 320 h 78335"/>
                <a:gd name="connsiteX0" fmla="*/ 0 w 80490"/>
                <a:gd name="connsiteY0" fmla="*/ 0 h 78547"/>
                <a:gd name="connsiteX1" fmla="*/ 4558 w 80490"/>
                <a:gd name="connsiteY1" fmla="*/ 212 h 78547"/>
                <a:gd name="connsiteX2" fmla="*/ 80490 w 80490"/>
                <a:gd name="connsiteY2" fmla="*/ 78050 h 78547"/>
                <a:gd name="connsiteX3" fmla="*/ 76439 w 80490"/>
                <a:gd name="connsiteY3" fmla="*/ 78547 h 78547"/>
                <a:gd name="connsiteX4" fmla="*/ 0 w 80490"/>
                <a:gd name="connsiteY4" fmla="*/ 0 h 78547"/>
                <a:gd name="connsiteX0" fmla="*/ 0 w 81197"/>
                <a:gd name="connsiteY0" fmla="*/ 0 h 78582"/>
                <a:gd name="connsiteX1" fmla="*/ 4558 w 81197"/>
                <a:gd name="connsiteY1" fmla="*/ 212 h 78582"/>
                <a:gd name="connsiteX2" fmla="*/ 81197 w 81197"/>
                <a:gd name="connsiteY2" fmla="*/ 78582 h 78582"/>
                <a:gd name="connsiteX3" fmla="*/ 76439 w 81197"/>
                <a:gd name="connsiteY3" fmla="*/ 78547 h 78582"/>
                <a:gd name="connsiteX4" fmla="*/ 0 w 81197"/>
                <a:gd name="connsiteY4" fmla="*/ 0 h 78582"/>
                <a:gd name="connsiteX0" fmla="*/ 0 w 81197"/>
                <a:gd name="connsiteY0" fmla="*/ 0 h 78397"/>
                <a:gd name="connsiteX1" fmla="*/ 4558 w 81197"/>
                <a:gd name="connsiteY1" fmla="*/ 27 h 78397"/>
                <a:gd name="connsiteX2" fmla="*/ 81197 w 81197"/>
                <a:gd name="connsiteY2" fmla="*/ 78397 h 78397"/>
                <a:gd name="connsiteX3" fmla="*/ 76439 w 81197"/>
                <a:gd name="connsiteY3" fmla="*/ 78362 h 78397"/>
                <a:gd name="connsiteX4" fmla="*/ 0 w 81197"/>
                <a:gd name="connsiteY4" fmla="*/ 0 h 78397"/>
                <a:gd name="connsiteX0" fmla="*/ 0 w 81197"/>
                <a:gd name="connsiteY0" fmla="*/ 0 h 78397"/>
                <a:gd name="connsiteX1" fmla="*/ 4742 w 81197"/>
                <a:gd name="connsiteY1" fmla="*/ 27 h 78397"/>
                <a:gd name="connsiteX2" fmla="*/ 81197 w 81197"/>
                <a:gd name="connsiteY2" fmla="*/ 78397 h 78397"/>
                <a:gd name="connsiteX3" fmla="*/ 76439 w 81197"/>
                <a:gd name="connsiteY3" fmla="*/ 78362 h 78397"/>
                <a:gd name="connsiteX4" fmla="*/ 0 w 81197"/>
                <a:gd name="connsiteY4" fmla="*/ 0 h 7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197" h="78397">
                  <a:moveTo>
                    <a:pt x="0" y="0"/>
                  </a:moveTo>
                  <a:lnTo>
                    <a:pt x="4742" y="27"/>
                  </a:lnTo>
                  <a:lnTo>
                    <a:pt x="81197" y="78397"/>
                  </a:lnTo>
                  <a:lnTo>
                    <a:pt x="76439" y="783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C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" name="Oval 1">
              <a:extLst>
                <a:ext uri="{FF2B5EF4-FFF2-40B4-BE49-F238E27FC236}">
                  <a16:creationId xmlns="" xmlns:a16="http://schemas.microsoft.com/office/drawing/2014/main" id="{8C557027-9F4E-41E5-9D9C-76922BEC71D1}"/>
                </a:ext>
              </a:extLst>
            </p:cNvPr>
            <p:cNvSpPr/>
            <p:nvPr/>
          </p:nvSpPr>
          <p:spPr bwMode="auto">
            <a:xfrm>
              <a:off x="-897911" y="-534738"/>
              <a:ext cx="770021" cy="770021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</p:grpSp>
      <p:sp>
        <p:nvSpPr>
          <p:cNvPr id="75" name="Diagonal Stripe 74">
            <a:extLst>
              <a:ext uri="{FF2B5EF4-FFF2-40B4-BE49-F238E27FC236}">
                <a16:creationId xmlns="" xmlns:a16="http://schemas.microsoft.com/office/drawing/2014/main" id="{B3604BDF-2F32-4BA0-AB2E-8680ADCB0A6B}"/>
              </a:ext>
            </a:extLst>
          </p:cNvPr>
          <p:cNvSpPr/>
          <p:nvPr/>
        </p:nvSpPr>
        <p:spPr>
          <a:xfrm flipH="1">
            <a:off x="3712191" y="-14671"/>
            <a:ext cx="5499542" cy="5603245"/>
          </a:xfrm>
          <a:custGeom>
            <a:avLst/>
            <a:gdLst>
              <a:gd name="connsiteX0" fmla="*/ 0 w 7012236"/>
              <a:gd name="connsiteY0" fmla="*/ 5163443 h 7111886"/>
              <a:gd name="connsiteX1" fmla="*/ 5091094 w 7012236"/>
              <a:gd name="connsiteY1" fmla="*/ 0 h 7111886"/>
              <a:gd name="connsiteX2" fmla="*/ 7012236 w 7012236"/>
              <a:gd name="connsiteY2" fmla="*/ 0 h 7111886"/>
              <a:gd name="connsiteX3" fmla="*/ 0 w 7012236"/>
              <a:gd name="connsiteY3" fmla="*/ 7111886 h 7111886"/>
              <a:gd name="connsiteX4" fmla="*/ 0 w 7012236"/>
              <a:gd name="connsiteY4" fmla="*/ 5163443 h 7111886"/>
              <a:gd name="connsiteX0" fmla="*/ 0 w 6216369"/>
              <a:gd name="connsiteY0" fmla="*/ 5163443 h 7111886"/>
              <a:gd name="connsiteX1" fmla="*/ 5091094 w 6216369"/>
              <a:gd name="connsiteY1" fmla="*/ 0 h 7111886"/>
              <a:gd name="connsiteX2" fmla="*/ 6216369 w 6216369"/>
              <a:gd name="connsiteY2" fmla="*/ 812800 h 7111886"/>
              <a:gd name="connsiteX3" fmla="*/ 0 w 6216369"/>
              <a:gd name="connsiteY3" fmla="*/ 7111886 h 7111886"/>
              <a:gd name="connsiteX4" fmla="*/ 0 w 6216369"/>
              <a:gd name="connsiteY4" fmla="*/ 5163443 h 7111886"/>
              <a:gd name="connsiteX0" fmla="*/ 0 w 6216369"/>
              <a:gd name="connsiteY0" fmla="*/ 4384510 h 6332953"/>
              <a:gd name="connsiteX1" fmla="*/ 4346028 w 6216369"/>
              <a:gd name="connsiteY1" fmla="*/ 0 h 6332953"/>
              <a:gd name="connsiteX2" fmla="*/ 6216369 w 6216369"/>
              <a:gd name="connsiteY2" fmla="*/ 33867 h 6332953"/>
              <a:gd name="connsiteX3" fmla="*/ 0 w 6216369"/>
              <a:gd name="connsiteY3" fmla="*/ 6332953 h 6332953"/>
              <a:gd name="connsiteX4" fmla="*/ 0 w 6216369"/>
              <a:gd name="connsiteY4" fmla="*/ 4384510 h 6332953"/>
              <a:gd name="connsiteX0" fmla="*/ 0 w 6216369"/>
              <a:gd name="connsiteY0" fmla="*/ 4401443 h 6349886"/>
              <a:gd name="connsiteX1" fmla="*/ 4379895 w 6216369"/>
              <a:gd name="connsiteY1" fmla="*/ 0 h 6349886"/>
              <a:gd name="connsiteX2" fmla="*/ 6216369 w 6216369"/>
              <a:gd name="connsiteY2" fmla="*/ 50800 h 6349886"/>
              <a:gd name="connsiteX3" fmla="*/ 0 w 6216369"/>
              <a:gd name="connsiteY3" fmla="*/ 6349886 h 6349886"/>
              <a:gd name="connsiteX4" fmla="*/ 0 w 6216369"/>
              <a:gd name="connsiteY4" fmla="*/ 4401443 h 6349886"/>
              <a:gd name="connsiteX0" fmla="*/ 0 w 5990338"/>
              <a:gd name="connsiteY0" fmla="*/ 4401443 h 6349886"/>
              <a:gd name="connsiteX1" fmla="*/ 4379895 w 5990338"/>
              <a:gd name="connsiteY1" fmla="*/ 0 h 6349886"/>
              <a:gd name="connsiteX2" fmla="*/ 5990338 w 5990338"/>
              <a:gd name="connsiteY2" fmla="*/ 143268 h 6349886"/>
              <a:gd name="connsiteX3" fmla="*/ 0 w 5990338"/>
              <a:gd name="connsiteY3" fmla="*/ 6349886 h 6349886"/>
              <a:gd name="connsiteX4" fmla="*/ 0 w 5990338"/>
              <a:gd name="connsiteY4" fmla="*/ 4401443 h 6349886"/>
              <a:gd name="connsiteX0" fmla="*/ 0 w 6134176"/>
              <a:gd name="connsiteY0" fmla="*/ 4401443 h 6349886"/>
              <a:gd name="connsiteX1" fmla="*/ 4379895 w 6134176"/>
              <a:gd name="connsiteY1" fmla="*/ 0 h 6349886"/>
              <a:gd name="connsiteX2" fmla="*/ 6134176 w 6134176"/>
              <a:gd name="connsiteY2" fmla="*/ 122720 h 6349886"/>
              <a:gd name="connsiteX3" fmla="*/ 0 w 6134176"/>
              <a:gd name="connsiteY3" fmla="*/ 6349886 h 6349886"/>
              <a:gd name="connsiteX4" fmla="*/ 0 w 6134176"/>
              <a:gd name="connsiteY4" fmla="*/ 4401443 h 6349886"/>
              <a:gd name="connsiteX0" fmla="*/ 0 w 6134176"/>
              <a:gd name="connsiteY0" fmla="*/ 4278723 h 6227166"/>
              <a:gd name="connsiteX1" fmla="*/ 4297702 w 6134176"/>
              <a:gd name="connsiteY1" fmla="*/ 10845 h 6227166"/>
              <a:gd name="connsiteX2" fmla="*/ 6134176 w 6134176"/>
              <a:gd name="connsiteY2" fmla="*/ 0 h 6227166"/>
              <a:gd name="connsiteX3" fmla="*/ 0 w 6134176"/>
              <a:gd name="connsiteY3" fmla="*/ 6227166 h 6227166"/>
              <a:gd name="connsiteX4" fmla="*/ 0 w 6134176"/>
              <a:gd name="connsiteY4" fmla="*/ 4278723 h 6227166"/>
              <a:gd name="connsiteX0" fmla="*/ 0 w 6134176"/>
              <a:gd name="connsiteY0" fmla="*/ 4278723 h 6227166"/>
              <a:gd name="connsiteX1" fmla="*/ 4297702 w 6134176"/>
              <a:gd name="connsiteY1" fmla="*/ 103312 h 6227166"/>
              <a:gd name="connsiteX2" fmla="*/ 6134176 w 6134176"/>
              <a:gd name="connsiteY2" fmla="*/ 0 h 6227166"/>
              <a:gd name="connsiteX3" fmla="*/ 0 w 6134176"/>
              <a:gd name="connsiteY3" fmla="*/ 6227166 h 6227166"/>
              <a:gd name="connsiteX4" fmla="*/ 0 w 6134176"/>
              <a:gd name="connsiteY4" fmla="*/ 4278723 h 6227166"/>
              <a:gd name="connsiteX0" fmla="*/ 0 w 6134176"/>
              <a:gd name="connsiteY0" fmla="*/ 4278723 h 6227166"/>
              <a:gd name="connsiteX1" fmla="*/ 4194961 w 6134176"/>
              <a:gd name="connsiteY1" fmla="*/ 10845 h 6227166"/>
              <a:gd name="connsiteX2" fmla="*/ 6134176 w 6134176"/>
              <a:gd name="connsiteY2" fmla="*/ 0 h 6227166"/>
              <a:gd name="connsiteX3" fmla="*/ 0 w 6134176"/>
              <a:gd name="connsiteY3" fmla="*/ 6227166 h 6227166"/>
              <a:gd name="connsiteX4" fmla="*/ 0 w 6134176"/>
              <a:gd name="connsiteY4" fmla="*/ 4278723 h 6227166"/>
              <a:gd name="connsiteX0" fmla="*/ 0 w 6072531"/>
              <a:gd name="connsiteY0" fmla="*/ 4267878 h 6216321"/>
              <a:gd name="connsiteX1" fmla="*/ 4194961 w 6072531"/>
              <a:gd name="connsiteY1" fmla="*/ 0 h 6216321"/>
              <a:gd name="connsiteX2" fmla="*/ 6072531 w 6072531"/>
              <a:gd name="connsiteY2" fmla="*/ 19978 h 6216321"/>
              <a:gd name="connsiteX3" fmla="*/ 0 w 6072531"/>
              <a:gd name="connsiteY3" fmla="*/ 6216321 h 6216321"/>
              <a:gd name="connsiteX4" fmla="*/ 0 w 6072531"/>
              <a:gd name="connsiteY4" fmla="*/ 4267878 h 6216321"/>
              <a:gd name="connsiteX0" fmla="*/ 0 w 6093079"/>
              <a:gd name="connsiteY0" fmla="*/ 4268448 h 6216891"/>
              <a:gd name="connsiteX1" fmla="*/ 4194961 w 6093079"/>
              <a:gd name="connsiteY1" fmla="*/ 570 h 6216891"/>
              <a:gd name="connsiteX2" fmla="*/ 6093079 w 6093079"/>
              <a:gd name="connsiteY2" fmla="*/ 0 h 6216891"/>
              <a:gd name="connsiteX3" fmla="*/ 0 w 6093079"/>
              <a:gd name="connsiteY3" fmla="*/ 6216891 h 6216891"/>
              <a:gd name="connsiteX4" fmla="*/ 0 w 6093079"/>
              <a:gd name="connsiteY4" fmla="*/ 4268448 h 6216891"/>
              <a:gd name="connsiteX0" fmla="*/ 0 w 6123902"/>
              <a:gd name="connsiteY0" fmla="*/ 4278722 h 6227165"/>
              <a:gd name="connsiteX1" fmla="*/ 4194961 w 6123902"/>
              <a:gd name="connsiteY1" fmla="*/ 10844 h 6227165"/>
              <a:gd name="connsiteX2" fmla="*/ 6123902 w 6123902"/>
              <a:gd name="connsiteY2" fmla="*/ 0 h 6227165"/>
              <a:gd name="connsiteX3" fmla="*/ 0 w 6123902"/>
              <a:gd name="connsiteY3" fmla="*/ 6227165 h 6227165"/>
              <a:gd name="connsiteX4" fmla="*/ 0 w 6123902"/>
              <a:gd name="connsiteY4" fmla="*/ 4278722 h 6227165"/>
              <a:gd name="connsiteX0" fmla="*/ 698500 w 6123902"/>
              <a:gd name="connsiteY0" fmla="*/ 3554822 h 6227165"/>
              <a:gd name="connsiteX1" fmla="*/ 4194961 w 6123902"/>
              <a:gd name="connsiteY1" fmla="*/ 10844 h 6227165"/>
              <a:gd name="connsiteX2" fmla="*/ 6123902 w 6123902"/>
              <a:gd name="connsiteY2" fmla="*/ 0 h 6227165"/>
              <a:gd name="connsiteX3" fmla="*/ 0 w 6123902"/>
              <a:gd name="connsiteY3" fmla="*/ 6227165 h 6227165"/>
              <a:gd name="connsiteX4" fmla="*/ 698500 w 6123902"/>
              <a:gd name="connsiteY4" fmla="*/ 3554822 h 6227165"/>
              <a:gd name="connsiteX0" fmla="*/ 38100 w 5463502"/>
              <a:gd name="connsiteY0" fmla="*/ 3554822 h 5033365"/>
              <a:gd name="connsiteX1" fmla="*/ 3534561 w 5463502"/>
              <a:gd name="connsiteY1" fmla="*/ 10844 h 5033365"/>
              <a:gd name="connsiteX2" fmla="*/ 5463502 w 5463502"/>
              <a:gd name="connsiteY2" fmla="*/ 0 h 5033365"/>
              <a:gd name="connsiteX3" fmla="*/ 0 w 5463502"/>
              <a:gd name="connsiteY3" fmla="*/ 5033365 h 5033365"/>
              <a:gd name="connsiteX4" fmla="*/ 38100 w 5463502"/>
              <a:gd name="connsiteY4" fmla="*/ 3554822 h 5033365"/>
              <a:gd name="connsiteX0" fmla="*/ 38100 w 5463502"/>
              <a:gd name="connsiteY0" fmla="*/ 3554822 h 5579465"/>
              <a:gd name="connsiteX1" fmla="*/ 3534561 w 5463502"/>
              <a:gd name="connsiteY1" fmla="*/ 10844 h 5579465"/>
              <a:gd name="connsiteX2" fmla="*/ 5463502 w 5463502"/>
              <a:gd name="connsiteY2" fmla="*/ 0 h 5579465"/>
              <a:gd name="connsiteX3" fmla="*/ 0 w 5463502"/>
              <a:gd name="connsiteY3" fmla="*/ 5579465 h 5579465"/>
              <a:gd name="connsiteX4" fmla="*/ 38100 w 5463502"/>
              <a:gd name="connsiteY4" fmla="*/ 3554822 h 5579465"/>
              <a:gd name="connsiteX0" fmla="*/ 38100 w 5476202"/>
              <a:gd name="connsiteY0" fmla="*/ 3554822 h 5579465"/>
              <a:gd name="connsiteX1" fmla="*/ 3534561 w 5476202"/>
              <a:gd name="connsiteY1" fmla="*/ 10844 h 5579465"/>
              <a:gd name="connsiteX2" fmla="*/ 5476202 w 5476202"/>
              <a:gd name="connsiteY2" fmla="*/ 0 h 5579465"/>
              <a:gd name="connsiteX3" fmla="*/ 0 w 5476202"/>
              <a:gd name="connsiteY3" fmla="*/ 5579465 h 5579465"/>
              <a:gd name="connsiteX4" fmla="*/ 38100 w 5476202"/>
              <a:gd name="connsiteY4" fmla="*/ 3554822 h 5579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6202" h="5579465">
                <a:moveTo>
                  <a:pt x="38100" y="3554822"/>
                </a:moveTo>
                <a:lnTo>
                  <a:pt x="3534561" y="10844"/>
                </a:lnTo>
                <a:lnTo>
                  <a:pt x="5476202" y="0"/>
                </a:lnTo>
                <a:lnTo>
                  <a:pt x="0" y="5579465"/>
                </a:lnTo>
                <a:lnTo>
                  <a:pt x="38100" y="3554822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Diagonal Stripe 76">
            <a:extLst>
              <a:ext uri="{FF2B5EF4-FFF2-40B4-BE49-F238E27FC236}">
                <a16:creationId xmlns="" xmlns:a16="http://schemas.microsoft.com/office/drawing/2014/main" id="{C6C81DC4-7A02-459E-924D-43CD1E302AC2}"/>
              </a:ext>
            </a:extLst>
          </p:cNvPr>
          <p:cNvSpPr/>
          <p:nvPr/>
        </p:nvSpPr>
        <p:spPr>
          <a:xfrm flipH="1">
            <a:off x="5648313" y="-16235"/>
            <a:ext cx="3524986" cy="3586225"/>
          </a:xfrm>
          <a:custGeom>
            <a:avLst/>
            <a:gdLst>
              <a:gd name="connsiteX0" fmla="*/ 0 w 4182533"/>
              <a:gd name="connsiteY0" fmla="*/ 2815816 h 4315691"/>
              <a:gd name="connsiteX1" fmla="*/ 2728935 w 4182533"/>
              <a:gd name="connsiteY1" fmla="*/ 0 h 4315691"/>
              <a:gd name="connsiteX2" fmla="*/ 4182533 w 4182533"/>
              <a:gd name="connsiteY2" fmla="*/ 0 h 4315691"/>
              <a:gd name="connsiteX3" fmla="*/ 0 w 4182533"/>
              <a:gd name="connsiteY3" fmla="*/ 4315691 h 4315691"/>
              <a:gd name="connsiteX4" fmla="*/ 0 w 4182533"/>
              <a:gd name="connsiteY4" fmla="*/ 2815816 h 4315691"/>
              <a:gd name="connsiteX0" fmla="*/ 0 w 3915405"/>
              <a:gd name="connsiteY0" fmla="*/ 2815816 h 4315691"/>
              <a:gd name="connsiteX1" fmla="*/ 2728935 w 3915405"/>
              <a:gd name="connsiteY1" fmla="*/ 0 h 4315691"/>
              <a:gd name="connsiteX2" fmla="*/ 3915405 w 3915405"/>
              <a:gd name="connsiteY2" fmla="*/ 297951 h 4315691"/>
              <a:gd name="connsiteX3" fmla="*/ 0 w 3915405"/>
              <a:gd name="connsiteY3" fmla="*/ 4315691 h 4315691"/>
              <a:gd name="connsiteX4" fmla="*/ 0 w 3915405"/>
              <a:gd name="connsiteY4" fmla="*/ 2815816 h 4315691"/>
              <a:gd name="connsiteX0" fmla="*/ 0 w 3915405"/>
              <a:gd name="connsiteY0" fmla="*/ 2558962 h 4058837"/>
              <a:gd name="connsiteX1" fmla="*/ 2482355 w 3915405"/>
              <a:gd name="connsiteY1" fmla="*/ 0 h 4058837"/>
              <a:gd name="connsiteX2" fmla="*/ 3915405 w 3915405"/>
              <a:gd name="connsiteY2" fmla="*/ 41097 h 4058837"/>
              <a:gd name="connsiteX3" fmla="*/ 0 w 3915405"/>
              <a:gd name="connsiteY3" fmla="*/ 4058837 h 4058837"/>
              <a:gd name="connsiteX4" fmla="*/ 0 w 3915405"/>
              <a:gd name="connsiteY4" fmla="*/ 2558962 h 4058837"/>
              <a:gd name="connsiteX0" fmla="*/ 0 w 3925679"/>
              <a:gd name="connsiteY0" fmla="*/ 2558962 h 4058837"/>
              <a:gd name="connsiteX1" fmla="*/ 2482355 w 3925679"/>
              <a:gd name="connsiteY1" fmla="*/ 0 h 4058837"/>
              <a:gd name="connsiteX2" fmla="*/ 3925679 w 3925679"/>
              <a:gd name="connsiteY2" fmla="*/ 30822 h 4058837"/>
              <a:gd name="connsiteX3" fmla="*/ 0 w 3925679"/>
              <a:gd name="connsiteY3" fmla="*/ 4058837 h 4058837"/>
              <a:gd name="connsiteX4" fmla="*/ 0 w 3925679"/>
              <a:gd name="connsiteY4" fmla="*/ 2558962 h 4058837"/>
              <a:gd name="connsiteX0" fmla="*/ 421241 w 3925679"/>
              <a:gd name="connsiteY0" fmla="*/ 2117174 h 4058837"/>
              <a:gd name="connsiteX1" fmla="*/ 2482355 w 3925679"/>
              <a:gd name="connsiteY1" fmla="*/ 0 h 4058837"/>
              <a:gd name="connsiteX2" fmla="*/ 3925679 w 3925679"/>
              <a:gd name="connsiteY2" fmla="*/ 30822 h 4058837"/>
              <a:gd name="connsiteX3" fmla="*/ 0 w 3925679"/>
              <a:gd name="connsiteY3" fmla="*/ 4058837 h 4058837"/>
              <a:gd name="connsiteX4" fmla="*/ 421241 w 3925679"/>
              <a:gd name="connsiteY4" fmla="*/ 2117174 h 4058837"/>
              <a:gd name="connsiteX0" fmla="*/ 123290 w 3627728"/>
              <a:gd name="connsiteY0" fmla="*/ 2117174 h 3278001"/>
              <a:gd name="connsiteX1" fmla="*/ 2184404 w 3627728"/>
              <a:gd name="connsiteY1" fmla="*/ 0 h 3278001"/>
              <a:gd name="connsiteX2" fmla="*/ 3627728 w 3627728"/>
              <a:gd name="connsiteY2" fmla="*/ 30822 h 3278001"/>
              <a:gd name="connsiteX3" fmla="*/ 0 w 3627728"/>
              <a:gd name="connsiteY3" fmla="*/ 3278001 h 3278001"/>
              <a:gd name="connsiteX4" fmla="*/ 123290 w 3627728"/>
              <a:gd name="connsiteY4" fmla="*/ 2117174 h 3278001"/>
              <a:gd name="connsiteX0" fmla="*/ 0 w 3504438"/>
              <a:gd name="connsiteY0" fmla="*/ 2117174 h 3555403"/>
              <a:gd name="connsiteX1" fmla="*/ 2061114 w 3504438"/>
              <a:gd name="connsiteY1" fmla="*/ 0 h 3555403"/>
              <a:gd name="connsiteX2" fmla="*/ 3504438 w 3504438"/>
              <a:gd name="connsiteY2" fmla="*/ 30822 h 3555403"/>
              <a:gd name="connsiteX3" fmla="*/ 0 w 3504438"/>
              <a:gd name="connsiteY3" fmla="*/ 3555403 h 3555403"/>
              <a:gd name="connsiteX4" fmla="*/ 0 w 3504438"/>
              <a:gd name="connsiteY4" fmla="*/ 2117174 h 3555403"/>
              <a:gd name="connsiteX0" fmla="*/ 0 w 3514712"/>
              <a:gd name="connsiteY0" fmla="*/ 2117174 h 3555403"/>
              <a:gd name="connsiteX1" fmla="*/ 2061114 w 3514712"/>
              <a:gd name="connsiteY1" fmla="*/ 0 h 3555403"/>
              <a:gd name="connsiteX2" fmla="*/ 3514712 w 3514712"/>
              <a:gd name="connsiteY2" fmla="*/ 20548 h 3555403"/>
              <a:gd name="connsiteX3" fmla="*/ 0 w 3514712"/>
              <a:gd name="connsiteY3" fmla="*/ 3555403 h 3555403"/>
              <a:gd name="connsiteX4" fmla="*/ 0 w 3514712"/>
              <a:gd name="connsiteY4" fmla="*/ 2117174 h 3555403"/>
              <a:gd name="connsiteX0" fmla="*/ 10274 w 3524986"/>
              <a:gd name="connsiteY0" fmla="*/ 2117174 h 3555403"/>
              <a:gd name="connsiteX1" fmla="*/ 2071388 w 3524986"/>
              <a:gd name="connsiteY1" fmla="*/ 0 h 3555403"/>
              <a:gd name="connsiteX2" fmla="*/ 3524986 w 3524986"/>
              <a:gd name="connsiteY2" fmla="*/ 20548 h 3555403"/>
              <a:gd name="connsiteX3" fmla="*/ 0 w 3524986"/>
              <a:gd name="connsiteY3" fmla="*/ 3555403 h 3555403"/>
              <a:gd name="connsiteX4" fmla="*/ 10274 w 3524986"/>
              <a:gd name="connsiteY4" fmla="*/ 2117174 h 3555403"/>
              <a:gd name="connsiteX0" fmla="*/ 10274 w 3524986"/>
              <a:gd name="connsiteY0" fmla="*/ 2117174 h 3586225"/>
              <a:gd name="connsiteX1" fmla="*/ 2071388 w 3524986"/>
              <a:gd name="connsiteY1" fmla="*/ 0 h 3586225"/>
              <a:gd name="connsiteX2" fmla="*/ 3524986 w 3524986"/>
              <a:gd name="connsiteY2" fmla="*/ 20548 h 3586225"/>
              <a:gd name="connsiteX3" fmla="*/ 0 w 3524986"/>
              <a:gd name="connsiteY3" fmla="*/ 3586225 h 3586225"/>
              <a:gd name="connsiteX4" fmla="*/ 10274 w 3524986"/>
              <a:gd name="connsiteY4" fmla="*/ 2117174 h 358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4986" h="3586225">
                <a:moveTo>
                  <a:pt x="10274" y="2117174"/>
                </a:moveTo>
                <a:lnTo>
                  <a:pt x="2071388" y="0"/>
                </a:lnTo>
                <a:lnTo>
                  <a:pt x="3524986" y="20548"/>
                </a:lnTo>
                <a:lnTo>
                  <a:pt x="0" y="3586225"/>
                </a:lnTo>
                <a:cubicBezTo>
                  <a:pt x="3425" y="3106815"/>
                  <a:pt x="6849" y="2596584"/>
                  <a:pt x="10274" y="2117174"/>
                </a:cubicBezTo>
                <a:close/>
              </a:path>
            </a:pathLst>
          </a:cu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Diagonal Stripe 77">
            <a:extLst>
              <a:ext uri="{FF2B5EF4-FFF2-40B4-BE49-F238E27FC236}">
                <a16:creationId xmlns="" xmlns:a16="http://schemas.microsoft.com/office/drawing/2014/main" id="{20703155-DB98-45EC-9C87-388BE799C83E}"/>
              </a:ext>
            </a:extLst>
          </p:cNvPr>
          <p:cNvSpPr/>
          <p:nvPr/>
        </p:nvSpPr>
        <p:spPr>
          <a:xfrm flipH="1">
            <a:off x="7052154" y="0"/>
            <a:ext cx="2104372" cy="2195523"/>
          </a:xfrm>
          <a:prstGeom prst="diagStripe">
            <a:avLst>
              <a:gd name="adj" fmla="val 65246"/>
            </a:avLst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9" name="Diagonal Stripe 78">
            <a:extLst>
              <a:ext uri="{FF2B5EF4-FFF2-40B4-BE49-F238E27FC236}">
                <a16:creationId xmlns="" xmlns:a16="http://schemas.microsoft.com/office/drawing/2014/main" id="{3D08F555-9DBA-4E88-8AE0-32B24BC37661}"/>
              </a:ext>
            </a:extLst>
          </p:cNvPr>
          <p:cNvSpPr/>
          <p:nvPr/>
        </p:nvSpPr>
        <p:spPr>
          <a:xfrm flipH="1">
            <a:off x="7738221" y="0"/>
            <a:ext cx="1405778" cy="1423084"/>
          </a:xfrm>
          <a:prstGeom prst="diagStripe">
            <a:avLst>
              <a:gd name="adj" fmla="val 0"/>
            </a:avLst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0" name="Diagonal Stripe 79">
            <a:extLst>
              <a:ext uri="{FF2B5EF4-FFF2-40B4-BE49-F238E27FC236}">
                <a16:creationId xmlns="" xmlns:a16="http://schemas.microsoft.com/office/drawing/2014/main" id="{BE14B82E-7C28-4870-AAF6-AF29E0EB449E}"/>
              </a:ext>
            </a:extLst>
          </p:cNvPr>
          <p:cNvSpPr/>
          <p:nvPr/>
        </p:nvSpPr>
        <p:spPr>
          <a:xfrm flipV="1">
            <a:off x="1032934" y="-2473562"/>
            <a:ext cx="8246531" cy="8363721"/>
          </a:xfrm>
          <a:prstGeom prst="diagStripe">
            <a:avLst>
              <a:gd name="adj" fmla="val 72603"/>
            </a:avLst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1" name="Diagonal Stripe 80">
            <a:extLst>
              <a:ext uri="{FF2B5EF4-FFF2-40B4-BE49-F238E27FC236}">
                <a16:creationId xmlns="" xmlns:a16="http://schemas.microsoft.com/office/drawing/2014/main" id="{9604BF46-8BC4-421F-AB9B-B144FCC675E0}"/>
              </a:ext>
            </a:extLst>
          </p:cNvPr>
          <p:cNvSpPr/>
          <p:nvPr/>
        </p:nvSpPr>
        <p:spPr>
          <a:xfrm flipV="1">
            <a:off x="-1" y="-1373721"/>
            <a:ext cx="6316133" cy="6517219"/>
          </a:xfrm>
          <a:prstGeom prst="diagStripe">
            <a:avLst>
              <a:gd name="adj" fmla="val 65246"/>
            </a:avLst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2" name="Diagonal Stripe 81">
            <a:extLst>
              <a:ext uri="{FF2B5EF4-FFF2-40B4-BE49-F238E27FC236}">
                <a16:creationId xmlns="" xmlns:a16="http://schemas.microsoft.com/office/drawing/2014/main" id="{03EC42C2-DBE4-4717-A98E-721BF7414538}"/>
              </a:ext>
            </a:extLst>
          </p:cNvPr>
          <p:cNvSpPr/>
          <p:nvPr/>
        </p:nvSpPr>
        <p:spPr>
          <a:xfrm flipV="1">
            <a:off x="-1630" y="778933"/>
            <a:ext cx="4163943" cy="4364567"/>
          </a:xfrm>
          <a:custGeom>
            <a:avLst/>
            <a:gdLst>
              <a:gd name="connsiteX0" fmla="*/ 0 w 4162314"/>
              <a:gd name="connsiteY0" fmla="*/ 2847705 h 4364567"/>
              <a:gd name="connsiteX1" fmla="*/ 2715743 w 4162314"/>
              <a:gd name="connsiteY1" fmla="*/ 0 h 4364567"/>
              <a:gd name="connsiteX2" fmla="*/ 4162314 w 4162314"/>
              <a:gd name="connsiteY2" fmla="*/ 0 h 4364567"/>
              <a:gd name="connsiteX3" fmla="*/ 0 w 4162314"/>
              <a:gd name="connsiteY3" fmla="*/ 4364567 h 4364567"/>
              <a:gd name="connsiteX4" fmla="*/ 0 w 4162314"/>
              <a:gd name="connsiteY4" fmla="*/ 2847705 h 4364567"/>
              <a:gd name="connsiteX0" fmla="*/ 16933 w 4162314"/>
              <a:gd name="connsiteY0" fmla="*/ 1374505 h 4364567"/>
              <a:gd name="connsiteX1" fmla="*/ 2715743 w 4162314"/>
              <a:gd name="connsiteY1" fmla="*/ 0 h 4364567"/>
              <a:gd name="connsiteX2" fmla="*/ 4162314 w 4162314"/>
              <a:gd name="connsiteY2" fmla="*/ 0 h 4364567"/>
              <a:gd name="connsiteX3" fmla="*/ 0 w 4162314"/>
              <a:gd name="connsiteY3" fmla="*/ 4364567 h 4364567"/>
              <a:gd name="connsiteX4" fmla="*/ 16933 w 4162314"/>
              <a:gd name="connsiteY4" fmla="*/ 1374505 h 4364567"/>
              <a:gd name="connsiteX0" fmla="*/ 16933 w 4162314"/>
              <a:gd name="connsiteY0" fmla="*/ 1374505 h 4364567"/>
              <a:gd name="connsiteX1" fmla="*/ 1394943 w 4162314"/>
              <a:gd name="connsiteY1" fmla="*/ 16934 h 4364567"/>
              <a:gd name="connsiteX2" fmla="*/ 4162314 w 4162314"/>
              <a:gd name="connsiteY2" fmla="*/ 0 h 4364567"/>
              <a:gd name="connsiteX3" fmla="*/ 0 w 4162314"/>
              <a:gd name="connsiteY3" fmla="*/ 4364567 h 4364567"/>
              <a:gd name="connsiteX4" fmla="*/ 16933 w 4162314"/>
              <a:gd name="connsiteY4" fmla="*/ 1374505 h 4364567"/>
              <a:gd name="connsiteX0" fmla="*/ 16933 w 4162314"/>
              <a:gd name="connsiteY0" fmla="*/ 1391438 h 4381500"/>
              <a:gd name="connsiteX1" fmla="*/ 1394943 w 4162314"/>
              <a:gd name="connsiteY1" fmla="*/ 0 h 4381500"/>
              <a:gd name="connsiteX2" fmla="*/ 4162314 w 4162314"/>
              <a:gd name="connsiteY2" fmla="*/ 16933 h 4381500"/>
              <a:gd name="connsiteX3" fmla="*/ 0 w 4162314"/>
              <a:gd name="connsiteY3" fmla="*/ 4381500 h 4381500"/>
              <a:gd name="connsiteX4" fmla="*/ 16933 w 4162314"/>
              <a:gd name="connsiteY4" fmla="*/ 1391438 h 4381500"/>
              <a:gd name="connsiteX0" fmla="*/ 1629 w 4163943"/>
              <a:gd name="connsiteY0" fmla="*/ 1476105 h 4381500"/>
              <a:gd name="connsiteX1" fmla="*/ 1396572 w 4163943"/>
              <a:gd name="connsiteY1" fmla="*/ 0 h 4381500"/>
              <a:gd name="connsiteX2" fmla="*/ 4163943 w 4163943"/>
              <a:gd name="connsiteY2" fmla="*/ 16933 h 4381500"/>
              <a:gd name="connsiteX3" fmla="*/ 1629 w 4163943"/>
              <a:gd name="connsiteY3" fmla="*/ 4381500 h 4381500"/>
              <a:gd name="connsiteX4" fmla="*/ 1629 w 4163943"/>
              <a:gd name="connsiteY4" fmla="*/ 1476105 h 4381500"/>
              <a:gd name="connsiteX0" fmla="*/ 1629 w 4163943"/>
              <a:gd name="connsiteY0" fmla="*/ 1432038 h 4381500"/>
              <a:gd name="connsiteX1" fmla="*/ 1396572 w 4163943"/>
              <a:gd name="connsiteY1" fmla="*/ 0 h 4381500"/>
              <a:gd name="connsiteX2" fmla="*/ 4163943 w 4163943"/>
              <a:gd name="connsiteY2" fmla="*/ 16933 h 4381500"/>
              <a:gd name="connsiteX3" fmla="*/ 1629 w 4163943"/>
              <a:gd name="connsiteY3" fmla="*/ 4381500 h 4381500"/>
              <a:gd name="connsiteX4" fmla="*/ 1629 w 4163943"/>
              <a:gd name="connsiteY4" fmla="*/ 1432038 h 4381500"/>
              <a:gd name="connsiteX0" fmla="*/ 1629 w 4163943"/>
              <a:gd name="connsiteY0" fmla="*/ 1415105 h 4364567"/>
              <a:gd name="connsiteX1" fmla="*/ 1495724 w 4163943"/>
              <a:gd name="connsiteY1" fmla="*/ 71202 h 4364567"/>
              <a:gd name="connsiteX2" fmla="*/ 4163943 w 4163943"/>
              <a:gd name="connsiteY2" fmla="*/ 0 h 4364567"/>
              <a:gd name="connsiteX3" fmla="*/ 1629 w 4163943"/>
              <a:gd name="connsiteY3" fmla="*/ 4364567 h 4364567"/>
              <a:gd name="connsiteX4" fmla="*/ 1629 w 4163943"/>
              <a:gd name="connsiteY4" fmla="*/ 1415105 h 4364567"/>
              <a:gd name="connsiteX0" fmla="*/ 1629 w 4163943"/>
              <a:gd name="connsiteY0" fmla="*/ 1415105 h 4364567"/>
              <a:gd name="connsiteX1" fmla="*/ 1396572 w 4163943"/>
              <a:gd name="connsiteY1" fmla="*/ 5101 h 4364567"/>
              <a:gd name="connsiteX2" fmla="*/ 4163943 w 4163943"/>
              <a:gd name="connsiteY2" fmla="*/ 0 h 4364567"/>
              <a:gd name="connsiteX3" fmla="*/ 1629 w 4163943"/>
              <a:gd name="connsiteY3" fmla="*/ 4364567 h 4364567"/>
              <a:gd name="connsiteX4" fmla="*/ 1629 w 4163943"/>
              <a:gd name="connsiteY4" fmla="*/ 1415105 h 4364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3943" h="4364567">
                <a:moveTo>
                  <a:pt x="1629" y="1415105"/>
                </a:moveTo>
                <a:lnTo>
                  <a:pt x="1396572" y="5101"/>
                </a:lnTo>
                <a:lnTo>
                  <a:pt x="4163943" y="0"/>
                </a:lnTo>
                <a:lnTo>
                  <a:pt x="1629" y="4364567"/>
                </a:lnTo>
                <a:cubicBezTo>
                  <a:pt x="7273" y="3367880"/>
                  <a:pt x="-4015" y="2411792"/>
                  <a:pt x="1629" y="1415105"/>
                </a:cubicBezTo>
                <a:close/>
              </a:path>
            </a:pathLst>
          </a:cu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5" name="Diagonal Stripe 84">
            <a:extLst>
              <a:ext uri="{FF2B5EF4-FFF2-40B4-BE49-F238E27FC236}">
                <a16:creationId xmlns="" xmlns:a16="http://schemas.microsoft.com/office/drawing/2014/main" id="{5336C72F-1D7F-492C-904C-A43DEA9F193E}"/>
              </a:ext>
            </a:extLst>
          </p:cNvPr>
          <p:cNvSpPr/>
          <p:nvPr/>
        </p:nvSpPr>
        <p:spPr>
          <a:xfrm flipV="1">
            <a:off x="-1" y="3665020"/>
            <a:ext cx="1460501" cy="1478480"/>
          </a:xfrm>
          <a:prstGeom prst="diagStripe">
            <a:avLst>
              <a:gd name="adj" fmla="val 0"/>
            </a:avLst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B91C5A-1AF4-4093-AFCD-DDB00E9DC83A}"/>
              </a:ext>
            </a:extLst>
          </p:cNvPr>
          <p:cNvSpPr/>
          <p:nvPr/>
        </p:nvSpPr>
        <p:spPr>
          <a:xfrm>
            <a:off x="675564" y="162051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AU" altLang="en-US" sz="4000" b="1" spc="-15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IAIS</a:t>
            </a:r>
            <a:r>
              <a:rPr lang="en-AU" altLang="en-US" sz="4000" b="1" spc="-15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Annual Conference </a:t>
            </a:r>
            <a:endParaRPr lang="en-AU" altLang="en-US" sz="4000" b="1" spc="-15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="" xmlns:a16="http://schemas.microsoft.com/office/drawing/2014/main" id="{0DD3D402-669B-4295-A172-FCE1B3A044D4}"/>
              </a:ext>
            </a:extLst>
          </p:cNvPr>
          <p:cNvSpPr/>
          <p:nvPr/>
        </p:nvSpPr>
        <p:spPr>
          <a:xfrm>
            <a:off x="675564" y="2697735"/>
            <a:ext cx="34512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nl-NL" sz="2000" dirty="0">
                <a:latin typeface="Century Gothic" panose="020B0502020202020204" pitchFamily="34" charset="0"/>
              </a:rPr>
              <a:t>Looking Beyond</a:t>
            </a:r>
            <a:r>
              <a:rPr lang="nl-NL" sz="2000" dirty="0" smtClean="0">
                <a:latin typeface="Century Gothic" panose="020B0502020202020204" pitchFamily="34" charset="0"/>
              </a:rPr>
              <a:t>: “</a:t>
            </a:r>
            <a:r>
              <a:rPr lang="nl-NL" sz="2000" dirty="0">
                <a:latin typeface="Century Gothic" panose="020B0502020202020204" pitchFamily="34" charset="0"/>
              </a:rPr>
              <a:t>High Tech” vs. “High Touch</a:t>
            </a:r>
            <a:r>
              <a:rPr lang="nl-NL" sz="2000" dirty="0" smtClean="0">
                <a:latin typeface="Century Gothic" panose="020B0502020202020204" pitchFamily="34" charset="0"/>
              </a:rPr>
              <a:t>”</a:t>
            </a:r>
            <a:r>
              <a:rPr lang="en-AU" altLang="en-US" sz="2000" spc="-150" dirty="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rPr>
              <a:t>	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="" xmlns:a16="http://schemas.microsoft.com/office/drawing/2014/main" id="{5215B680-037C-4984-9368-5CB475CD868E}"/>
              </a:ext>
            </a:extLst>
          </p:cNvPr>
          <p:cNvSpPr/>
          <p:nvPr/>
        </p:nvSpPr>
        <p:spPr>
          <a:xfrm>
            <a:off x="675564" y="1367855"/>
            <a:ext cx="4572000" cy="2744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AU" altLang="en-US" sz="14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3 NOVEMBER 2017</a:t>
            </a:r>
            <a:endParaRPr lang="en-AU" altLang="en-US" sz="1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44C60F9-35EB-46A1-907A-5CC75A5263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15"/>
          <a:stretch/>
        </p:blipFill>
        <p:spPr>
          <a:xfrm>
            <a:off x="4446205" y="-253447"/>
            <a:ext cx="4697795" cy="4776335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48208F93-B3BA-4E29-A5FF-97309264AEAD}"/>
              </a:ext>
            </a:extLst>
          </p:cNvPr>
          <p:cNvCxnSpPr>
            <a:cxnSpLocks/>
          </p:cNvCxnSpPr>
          <p:nvPr/>
        </p:nvCxnSpPr>
        <p:spPr bwMode="auto">
          <a:xfrm>
            <a:off x="4769852" y="2502568"/>
            <a:ext cx="1742043" cy="1684871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98" name="Straight Connector 97">
            <a:extLst>
              <a:ext uri="{FF2B5EF4-FFF2-40B4-BE49-F238E27FC236}">
                <a16:creationId xmlns="" xmlns:a16="http://schemas.microsoft.com/office/drawing/2014/main" id="{96ABE962-E6C2-4756-B796-8880ABA6C4D6}"/>
              </a:ext>
            </a:extLst>
          </p:cNvPr>
          <p:cNvCxnSpPr>
            <a:cxnSpLocks/>
          </p:cNvCxnSpPr>
          <p:nvPr/>
        </p:nvCxnSpPr>
        <p:spPr bwMode="auto">
          <a:xfrm>
            <a:off x="4384842" y="2039352"/>
            <a:ext cx="2084324" cy="204553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947E5B0-BEDF-4A4F-8632-E93338C4E7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"/>
          <a:stretch/>
        </p:blipFill>
        <p:spPr>
          <a:xfrm>
            <a:off x="4126832" y="2741796"/>
            <a:ext cx="5017168" cy="1895522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281EB04B-AB94-45E7-A7EE-42C61CCC1519}"/>
              </a:ext>
            </a:extLst>
          </p:cNvPr>
          <p:cNvGrpSpPr/>
          <p:nvPr/>
        </p:nvGrpSpPr>
        <p:grpSpPr>
          <a:xfrm>
            <a:off x="696036" y="3548419"/>
            <a:ext cx="2515337" cy="808273"/>
            <a:chOff x="696036" y="3548418"/>
            <a:chExt cx="2372017" cy="670656"/>
          </a:xfrm>
        </p:grpSpPr>
        <p:sp>
          <p:nvSpPr>
            <p:cNvPr id="88" name="Freeform: Shape 87">
              <a:extLst>
                <a:ext uri="{FF2B5EF4-FFF2-40B4-BE49-F238E27FC236}">
                  <a16:creationId xmlns="" xmlns:a16="http://schemas.microsoft.com/office/drawing/2014/main" id="{FD008ED3-D85D-46AE-9E94-784E8F56E2E6}"/>
                </a:ext>
              </a:extLst>
            </p:cNvPr>
            <p:cNvSpPr/>
            <p:nvPr/>
          </p:nvSpPr>
          <p:spPr bwMode="auto">
            <a:xfrm rot="10800000">
              <a:off x="696036" y="3548418"/>
              <a:ext cx="2372017" cy="670656"/>
            </a:xfrm>
            <a:custGeom>
              <a:avLst/>
              <a:gdLst>
                <a:gd name="connsiteX0" fmla="*/ 2322391 w 2415653"/>
                <a:gd name="connsiteY0" fmla="*/ 681916 h 681916"/>
                <a:gd name="connsiteX1" fmla="*/ 93262 w 2415653"/>
                <a:gd name="connsiteY1" fmla="*/ 681916 h 681916"/>
                <a:gd name="connsiteX2" fmla="*/ 0 w 2415653"/>
                <a:gd name="connsiteY2" fmla="*/ 588654 h 681916"/>
                <a:gd name="connsiteX3" fmla="*/ 0 w 2415653"/>
                <a:gd name="connsiteY3" fmla="*/ 215620 h 681916"/>
                <a:gd name="connsiteX4" fmla="*/ 93262 w 2415653"/>
                <a:gd name="connsiteY4" fmla="*/ 122358 h 681916"/>
                <a:gd name="connsiteX5" fmla="*/ 2017140 w 2415653"/>
                <a:gd name="connsiteY5" fmla="*/ 122358 h 681916"/>
                <a:gd name="connsiteX6" fmla="*/ 2088107 w 2415653"/>
                <a:gd name="connsiteY6" fmla="*/ 0 h 681916"/>
                <a:gd name="connsiteX7" fmla="*/ 2159075 w 2415653"/>
                <a:gd name="connsiteY7" fmla="*/ 122358 h 681916"/>
                <a:gd name="connsiteX8" fmla="*/ 2322391 w 2415653"/>
                <a:gd name="connsiteY8" fmla="*/ 122358 h 681916"/>
                <a:gd name="connsiteX9" fmla="*/ 2415653 w 2415653"/>
                <a:gd name="connsiteY9" fmla="*/ 215620 h 681916"/>
                <a:gd name="connsiteX10" fmla="*/ 2415653 w 2415653"/>
                <a:gd name="connsiteY10" fmla="*/ 588654 h 681916"/>
                <a:gd name="connsiteX11" fmla="*/ 2322391 w 2415653"/>
                <a:gd name="connsiteY11" fmla="*/ 681916 h 681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15653" h="681916">
                  <a:moveTo>
                    <a:pt x="2322391" y="681916"/>
                  </a:moveTo>
                  <a:lnTo>
                    <a:pt x="93262" y="681916"/>
                  </a:lnTo>
                  <a:cubicBezTo>
                    <a:pt x="41755" y="681916"/>
                    <a:pt x="0" y="640161"/>
                    <a:pt x="0" y="588654"/>
                  </a:cubicBezTo>
                  <a:lnTo>
                    <a:pt x="0" y="215620"/>
                  </a:lnTo>
                  <a:cubicBezTo>
                    <a:pt x="0" y="164113"/>
                    <a:pt x="41755" y="122358"/>
                    <a:pt x="93262" y="122358"/>
                  </a:cubicBezTo>
                  <a:lnTo>
                    <a:pt x="2017140" y="122358"/>
                  </a:lnTo>
                  <a:lnTo>
                    <a:pt x="2088107" y="0"/>
                  </a:lnTo>
                  <a:lnTo>
                    <a:pt x="2159075" y="122358"/>
                  </a:lnTo>
                  <a:lnTo>
                    <a:pt x="2322391" y="122358"/>
                  </a:lnTo>
                  <a:cubicBezTo>
                    <a:pt x="2373898" y="122358"/>
                    <a:pt x="2415653" y="164113"/>
                    <a:pt x="2415653" y="215620"/>
                  </a:cubicBezTo>
                  <a:lnTo>
                    <a:pt x="2415653" y="588654"/>
                  </a:lnTo>
                  <a:cubicBezTo>
                    <a:pt x="2415653" y="640161"/>
                    <a:pt x="2373898" y="681916"/>
                    <a:pt x="2322391" y="681916"/>
                  </a:cubicBezTo>
                  <a:close/>
                </a:path>
              </a:pathLst>
            </a:cu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17BA68FD-1BE1-4931-BA3D-4EC5BED38D37}"/>
                </a:ext>
              </a:extLst>
            </p:cNvPr>
            <p:cNvSpPr/>
            <p:nvPr/>
          </p:nvSpPr>
          <p:spPr>
            <a:xfrm>
              <a:off x="699305" y="3624526"/>
              <a:ext cx="2244099" cy="2215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1200" b="1" dirty="0" smtClean="0">
                  <a:solidFill>
                    <a:schemeClr val="accent5"/>
                  </a:solidFill>
                  <a:latin typeface="Century Gothic" panose="020B0502020202020204" pitchFamily="34" charset="0"/>
                </a:rPr>
                <a:t>EMMA CURTIS</a:t>
              </a:r>
              <a:endParaRPr lang="en-US" altLang="en-US" sz="1200" b="1" dirty="0">
                <a:solidFill>
                  <a:schemeClr val="accent5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="" xmlns:a16="http://schemas.microsoft.com/office/drawing/2014/main" id="{E7C57CAA-6218-4CCC-B613-6C322EA08C06}"/>
                </a:ext>
              </a:extLst>
            </p:cNvPr>
            <p:cNvSpPr/>
            <p:nvPr/>
          </p:nvSpPr>
          <p:spPr>
            <a:xfrm>
              <a:off x="696036" y="3735324"/>
              <a:ext cx="2247368" cy="237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altLang="en-US" sz="9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g</a:t>
              </a:r>
              <a:r>
                <a:rPr lang="en-US" altLang="en-US" sz="900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roup senior manager - insurance</a:t>
              </a:r>
              <a:endParaRPr lang="en-US" altLang="en-US" sz="900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  <a:p>
              <a:pPr>
                <a:lnSpc>
                  <a:spcPct val="70000"/>
                </a:lnSpc>
              </a:pPr>
              <a:r>
                <a:rPr lang="en-US" altLang="en-US" sz="9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deposit takers, credit and </a:t>
              </a:r>
              <a:r>
                <a:rPr lang="en-US" altLang="en-US" sz="900" dirty="0" smtClean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insurers, ASI</a:t>
              </a:r>
              <a:r>
                <a:rPr lang="en-US" altLang="en-US" sz="900" dirty="0">
                  <a:solidFill>
                    <a:schemeClr val="accent1">
                      <a:lumMod val="75000"/>
                    </a:schemeClr>
                  </a:solidFill>
                  <a:latin typeface="Century Gothic" panose="020B0502020202020204" pitchFamily="34" charset="0"/>
                </a:rPr>
                <a:t>C</a:t>
              </a:r>
            </a:p>
          </p:txBody>
        </p:sp>
      </p:grpSp>
      <p:sp>
        <p:nvSpPr>
          <p:cNvPr id="2052" name="Rectangle 2051">
            <a:extLst>
              <a:ext uri="{FF2B5EF4-FFF2-40B4-BE49-F238E27FC236}">
                <a16:creationId xmlns="" xmlns:a16="http://schemas.microsoft.com/office/drawing/2014/main" id="{456B74DE-43A1-4C38-A1B2-638E6E431A4B}"/>
              </a:ext>
            </a:extLst>
          </p:cNvPr>
          <p:cNvSpPr/>
          <p:nvPr/>
        </p:nvSpPr>
        <p:spPr bwMode="auto">
          <a:xfrm>
            <a:off x="0" y="1058779"/>
            <a:ext cx="613611" cy="3453063"/>
          </a:xfrm>
          <a:prstGeom prst="rect">
            <a:avLst/>
          </a:prstGeom>
          <a:solidFill>
            <a:srgbClr val="007CC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98C8687B-7D54-4B92-ADA0-618CB054D5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717" y="4689650"/>
            <a:ext cx="2303683" cy="322574"/>
          </a:xfrm>
          <a:prstGeom prst="rect">
            <a:avLst/>
          </a:prstGeom>
        </p:spPr>
      </p:pic>
      <p:sp>
        <p:nvSpPr>
          <p:cNvPr id="107" name="Frame 106">
            <a:extLst>
              <a:ext uri="{FF2B5EF4-FFF2-40B4-BE49-F238E27FC236}">
                <a16:creationId xmlns="" xmlns:a16="http://schemas.microsoft.com/office/drawing/2014/main" id="{AC06AAB2-B9A0-4B2E-88B3-9EA5FC744909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frame">
            <a:avLst>
              <a:gd name="adj1" fmla="val 174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2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8" decel="10000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decel="10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decel="10000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decel="10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5" grpId="0" animBg="1"/>
      <p:bldP spid="5" grpId="0"/>
      <p:bldP spid="86" grpId="0"/>
      <p:bldP spid="89" grpId="0"/>
      <p:bldP spid="20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120A08-2DA9-4102-9AB3-91387D6ADA5A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7CC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E25EA0B-C41C-4C24-AB50-344DF7E69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0" y="1255"/>
            <a:ext cx="8409709" cy="472815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15752DFE-5C8C-4210-908B-F0E9A0E8F5FC}"/>
              </a:ext>
            </a:extLst>
          </p:cNvPr>
          <p:cNvSpPr/>
          <p:nvPr/>
        </p:nvSpPr>
        <p:spPr bwMode="auto">
          <a:xfrm rot="10800000">
            <a:off x="-1" y="0"/>
            <a:ext cx="6344529" cy="4586068"/>
          </a:xfrm>
          <a:prstGeom prst="rect">
            <a:avLst/>
          </a:prstGeom>
          <a:gradFill>
            <a:gsLst>
              <a:gs pos="0">
                <a:srgbClr val="007CC2"/>
              </a:gs>
              <a:gs pos="100000">
                <a:srgbClr val="007CC2">
                  <a:alpha val="0"/>
                </a:srgbClr>
              </a:gs>
            </a:gsLst>
            <a:lin ang="108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82105527-CFCF-450B-B83E-8A5A433278F4}"/>
              </a:ext>
            </a:extLst>
          </p:cNvPr>
          <p:cNvSpPr/>
          <p:nvPr/>
        </p:nvSpPr>
        <p:spPr bwMode="auto">
          <a:xfrm>
            <a:off x="0" y="-1"/>
            <a:ext cx="9144000" cy="4644189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entury Gothic" panose="020B0502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99A16962-7B52-4B38-86FE-D6CD73B52186}"/>
              </a:ext>
            </a:extLst>
          </p:cNvPr>
          <p:cNvGrpSpPr/>
          <p:nvPr/>
        </p:nvGrpSpPr>
        <p:grpSpPr>
          <a:xfrm>
            <a:off x="0" y="4548554"/>
            <a:ext cx="9144000" cy="594946"/>
            <a:chOff x="0" y="4548554"/>
            <a:chExt cx="9144000" cy="594946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71F7D066-9D54-4F3B-BBC8-B1D050C472FA}"/>
                </a:ext>
              </a:extLst>
            </p:cNvPr>
            <p:cNvSpPr/>
            <p:nvPr/>
          </p:nvSpPr>
          <p:spPr bwMode="auto">
            <a:xfrm>
              <a:off x="0" y="4548554"/>
              <a:ext cx="9144000" cy="594946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="" xmlns:a16="http://schemas.microsoft.com/office/drawing/2014/main" id="{2966CD53-F340-4B33-AF1B-D601E1D67B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295" y="4689650"/>
              <a:ext cx="2302527" cy="322574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8B91C5A-1AF4-4093-AFCD-DDB00E9DC83A}"/>
              </a:ext>
            </a:extLst>
          </p:cNvPr>
          <p:cNvSpPr/>
          <p:nvPr/>
        </p:nvSpPr>
        <p:spPr>
          <a:xfrm>
            <a:off x="353647" y="552989"/>
            <a:ext cx="6853268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3200" b="1" spc="-150" dirty="0" err="1" smtClean="0">
                <a:solidFill>
                  <a:srgbClr val="42BAFF"/>
                </a:solidFill>
                <a:latin typeface="Century Gothic" panose="020B0502020202020204" pitchFamily="34" charset="0"/>
              </a:rPr>
              <a:t>DIGITALISATION</a:t>
            </a:r>
            <a:r>
              <a:rPr lang="en-US" altLang="en-US" sz="3200" b="1" spc="-150" dirty="0" smtClean="0">
                <a:solidFill>
                  <a:srgbClr val="42BAFF"/>
                </a:solidFill>
                <a:latin typeface="Century Gothic" panose="020B0502020202020204" pitchFamily="34" charset="0"/>
              </a:rPr>
              <a:t> AND INSURANCE</a:t>
            </a:r>
            <a:endParaRPr lang="en-AU" altLang="en-US" sz="3200" b="1" spc="-150" dirty="0">
              <a:solidFill>
                <a:srgbClr val="42BAFF"/>
              </a:solidFill>
              <a:latin typeface="Century Gothic" panose="020B050202020202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9B4E1341-32A7-4898-ABAF-35F62D3047CA}"/>
              </a:ext>
            </a:extLst>
          </p:cNvPr>
          <p:cNvSpPr/>
          <p:nvPr/>
        </p:nvSpPr>
        <p:spPr>
          <a:xfrm>
            <a:off x="353647" y="1017446"/>
            <a:ext cx="42559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en-US" sz="2000" spc="-150" dirty="0" smtClean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IMPACTS ON THE INSURANCE LIFECYCLE</a:t>
            </a:r>
            <a:endParaRPr lang="en-AU" altLang="en-US" sz="2000" spc="-150" dirty="0">
              <a:solidFill>
                <a:schemeClr val="accent2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="" xmlns:a16="http://schemas.microsoft.com/office/drawing/2014/main" id="{566C9E89-9427-488B-9464-F278DB8FFAE9}"/>
              </a:ext>
            </a:extLst>
          </p:cNvPr>
          <p:cNvGrpSpPr/>
          <p:nvPr/>
        </p:nvGrpSpPr>
        <p:grpSpPr>
          <a:xfrm>
            <a:off x="2243030" y="2069432"/>
            <a:ext cx="1395663" cy="2069431"/>
            <a:chOff x="2081463" y="2069432"/>
            <a:chExt cx="1395663" cy="2069431"/>
          </a:xfrm>
        </p:grpSpPr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72877B31-E24F-4E15-A21C-E0C3CD056844}"/>
                </a:ext>
              </a:extLst>
            </p:cNvPr>
            <p:cNvSpPr/>
            <p:nvPr/>
          </p:nvSpPr>
          <p:spPr bwMode="auto">
            <a:xfrm>
              <a:off x="2081463" y="2069432"/>
              <a:ext cx="1395663" cy="2009273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rgbClr val="F3F3F3"/>
              </a:bgClr>
            </a:patt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83DD4D0-562D-47A5-89B1-FD9153231718}"/>
                </a:ext>
              </a:extLst>
            </p:cNvPr>
            <p:cNvSpPr/>
            <p:nvPr/>
          </p:nvSpPr>
          <p:spPr>
            <a:xfrm>
              <a:off x="2120879" y="3147036"/>
              <a:ext cx="1332185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en-AU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Pricing and underwriting</a:t>
              </a:r>
              <a:endParaRPr lang="en-AU" alt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0" name="Straight Connector 49">
              <a:extLst>
                <a:ext uri="{FF2B5EF4-FFF2-40B4-BE49-F238E27FC236}">
                  <a16:creationId xmlns="" xmlns:a16="http://schemas.microsoft.com/office/drawing/2014/main" id="{9D4A1F28-544A-4A98-98D4-EF5BB9528329}"/>
                </a:ext>
              </a:extLst>
            </p:cNvPr>
            <p:cNvCxnSpPr/>
            <p:nvPr/>
          </p:nvCxnSpPr>
          <p:spPr bwMode="auto">
            <a:xfrm>
              <a:off x="2081464" y="4138863"/>
              <a:ext cx="1371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36" name="Group 17">
              <a:extLst>
                <a:ext uri="{FF2B5EF4-FFF2-40B4-BE49-F238E27FC236}">
                  <a16:creationId xmlns="" xmlns:a16="http://schemas.microsoft.com/office/drawing/2014/main" id="{8250FCAE-2A53-49EF-B4A5-FF4D1A91B3C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66938" y="2351087"/>
              <a:ext cx="547687" cy="488950"/>
              <a:chOff x="1365" y="1466"/>
              <a:chExt cx="345" cy="308"/>
            </a:xfrm>
            <a:solidFill>
              <a:schemeClr val="accent5">
                <a:lumMod val="60000"/>
                <a:lumOff val="40000"/>
              </a:schemeClr>
            </a:solidFill>
          </p:grpSpPr>
          <p:sp>
            <p:nvSpPr>
              <p:cNvPr id="54" name="Freeform 18">
                <a:extLst>
                  <a:ext uri="{FF2B5EF4-FFF2-40B4-BE49-F238E27FC236}">
                    <a16:creationId xmlns="" xmlns:a16="http://schemas.microsoft.com/office/drawing/2014/main" id="{59A94FC1-9531-477E-AD18-8252B21592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3" y="1466"/>
                <a:ext cx="247" cy="92"/>
              </a:xfrm>
              <a:custGeom>
                <a:avLst/>
                <a:gdLst>
                  <a:gd name="T0" fmla="*/ 1334 w 1417"/>
                  <a:gd name="T1" fmla="*/ 265 h 523"/>
                  <a:gd name="T2" fmla="*/ 134 w 1417"/>
                  <a:gd name="T3" fmla="*/ 11 h 523"/>
                  <a:gd name="T4" fmla="*/ 22 w 1417"/>
                  <a:gd name="T5" fmla="*/ 84 h 523"/>
                  <a:gd name="T6" fmla="*/ 0 w 1417"/>
                  <a:gd name="T7" fmla="*/ 230 h 523"/>
                  <a:gd name="T8" fmla="*/ 1384 w 1417"/>
                  <a:gd name="T9" fmla="*/ 523 h 523"/>
                  <a:gd name="T10" fmla="*/ 1406 w 1417"/>
                  <a:gd name="T11" fmla="*/ 377 h 523"/>
                  <a:gd name="T12" fmla="*/ 1334 w 1417"/>
                  <a:gd name="T13" fmla="*/ 265 h 523"/>
                  <a:gd name="T14" fmla="*/ 1334 w 1417"/>
                  <a:gd name="T15" fmla="*/ 265 h 523"/>
                  <a:gd name="T16" fmla="*/ 1334 w 1417"/>
                  <a:gd name="T17" fmla="*/ 265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7" h="523">
                    <a:moveTo>
                      <a:pt x="1334" y="265"/>
                    </a:moveTo>
                    <a:cubicBezTo>
                      <a:pt x="134" y="11"/>
                      <a:pt x="134" y="11"/>
                      <a:pt x="134" y="11"/>
                    </a:cubicBezTo>
                    <a:cubicBezTo>
                      <a:pt x="83" y="0"/>
                      <a:pt x="33" y="33"/>
                      <a:pt x="22" y="84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1384" y="523"/>
                      <a:pt x="1384" y="523"/>
                      <a:pt x="1384" y="523"/>
                    </a:cubicBezTo>
                    <a:cubicBezTo>
                      <a:pt x="1406" y="377"/>
                      <a:pt x="1406" y="377"/>
                      <a:pt x="1406" y="377"/>
                    </a:cubicBezTo>
                    <a:cubicBezTo>
                      <a:pt x="1417" y="326"/>
                      <a:pt x="1384" y="276"/>
                      <a:pt x="1334" y="265"/>
                    </a:cubicBezTo>
                    <a:close/>
                    <a:moveTo>
                      <a:pt x="1334" y="265"/>
                    </a:moveTo>
                    <a:cubicBezTo>
                      <a:pt x="1334" y="265"/>
                      <a:pt x="1334" y="265"/>
                      <a:pt x="1334" y="265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5" name="Freeform 19">
                <a:extLst>
                  <a:ext uri="{FF2B5EF4-FFF2-40B4-BE49-F238E27FC236}">
                    <a16:creationId xmlns="" xmlns:a16="http://schemas.microsoft.com/office/drawing/2014/main" id="{17147327-2508-4680-864F-8D39FCDD9B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65" y="1543"/>
                <a:ext cx="330" cy="231"/>
              </a:xfrm>
              <a:custGeom>
                <a:avLst/>
                <a:gdLst>
                  <a:gd name="T0" fmla="*/ 1390 w 1893"/>
                  <a:gd name="T1" fmla="*/ 117 h 1328"/>
                  <a:gd name="T2" fmla="*/ 1273 w 1893"/>
                  <a:gd name="T3" fmla="*/ 51 h 1328"/>
                  <a:gd name="T4" fmla="*/ 1045 w 1893"/>
                  <a:gd name="T5" fmla="*/ 114 h 1328"/>
                  <a:gd name="T6" fmla="*/ 509 w 1893"/>
                  <a:gd name="T7" fmla="*/ 0 h 1328"/>
                  <a:gd name="T8" fmla="*/ 450 w 1893"/>
                  <a:gd name="T9" fmla="*/ 279 h 1328"/>
                  <a:gd name="T10" fmla="*/ 81 w 1893"/>
                  <a:gd name="T11" fmla="*/ 382 h 1328"/>
                  <a:gd name="T12" fmla="*/ 14 w 1893"/>
                  <a:gd name="T13" fmla="*/ 499 h 1328"/>
                  <a:gd name="T14" fmla="*/ 222 w 1893"/>
                  <a:gd name="T15" fmla="*/ 1248 h 1328"/>
                  <a:gd name="T16" fmla="*/ 339 w 1893"/>
                  <a:gd name="T17" fmla="*/ 1314 h 1328"/>
                  <a:gd name="T18" fmla="*/ 1532 w 1893"/>
                  <a:gd name="T19" fmla="*/ 983 h 1328"/>
                  <a:gd name="T20" fmla="*/ 1598 w 1893"/>
                  <a:gd name="T21" fmla="*/ 866 h 1328"/>
                  <a:gd name="T22" fmla="*/ 1562 w 1893"/>
                  <a:gd name="T23" fmla="*/ 738 h 1328"/>
                  <a:gd name="T24" fmla="*/ 1696 w 1893"/>
                  <a:gd name="T25" fmla="*/ 766 h 1328"/>
                  <a:gd name="T26" fmla="*/ 1808 w 1893"/>
                  <a:gd name="T27" fmla="*/ 693 h 1328"/>
                  <a:gd name="T28" fmla="*/ 1893 w 1893"/>
                  <a:gd name="T29" fmla="*/ 293 h 1328"/>
                  <a:gd name="T30" fmla="*/ 1411 w 1893"/>
                  <a:gd name="T31" fmla="*/ 191 h 1328"/>
                  <a:gd name="T32" fmla="*/ 1390 w 1893"/>
                  <a:gd name="T33" fmla="*/ 117 h 1328"/>
                  <a:gd name="T34" fmla="*/ 1528 w 1893"/>
                  <a:gd name="T35" fmla="*/ 498 h 1328"/>
                  <a:gd name="T36" fmla="*/ 1557 w 1893"/>
                  <a:gd name="T37" fmla="*/ 358 h 1328"/>
                  <a:gd name="T38" fmla="*/ 1603 w 1893"/>
                  <a:gd name="T39" fmla="*/ 329 h 1328"/>
                  <a:gd name="T40" fmla="*/ 1743 w 1893"/>
                  <a:gd name="T41" fmla="*/ 358 h 1328"/>
                  <a:gd name="T42" fmla="*/ 1773 w 1893"/>
                  <a:gd name="T43" fmla="*/ 404 h 1328"/>
                  <a:gd name="T44" fmla="*/ 1743 w 1893"/>
                  <a:gd name="T45" fmla="*/ 543 h 1328"/>
                  <a:gd name="T46" fmla="*/ 1697 w 1893"/>
                  <a:gd name="T47" fmla="*/ 573 h 1328"/>
                  <a:gd name="T48" fmla="*/ 1558 w 1893"/>
                  <a:gd name="T49" fmla="*/ 544 h 1328"/>
                  <a:gd name="T50" fmla="*/ 1528 w 1893"/>
                  <a:gd name="T51" fmla="*/ 498 h 1328"/>
                  <a:gd name="T52" fmla="*/ 101 w 1893"/>
                  <a:gd name="T53" fmla="*/ 457 h 1328"/>
                  <a:gd name="T54" fmla="*/ 431 w 1893"/>
                  <a:gd name="T55" fmla="*/ 365 h 1328"/>
                  <a:gd name="T56" fmla="*/ 1210 w 1893"/>
                  <a:gd name="T57" fmla="*/ 149 h 1328"/>
                  <a:gd name="T58" fmla="*/ 1294 w 1893"/>
                  <a:gd name="T59" fmla="*/ 126 h 1328"/>
                  <a:gd name="T60" fmla="*/ 1298 w 1893"/>
                  <a:gd name="T61" fmla="*/ 125 h 1328"/>
                  <a:gd name="T62" fmla="*/ 1315 w 1893"/>
                  <a:gd name="T63" fmla="*/ 138 h 1328"/>
                  <a:gd name="T64" fmla="*/ 1325 w 1893"/>
                  <a:gd name="T65" fmla="*/ 173 h 1328"/>
                  <a:gd name="T66" fmla="*/ 1356 w 1893"/>
                  <a:gd name="T67" fmla="*/ 284 h 1328"/>
                  <a:gd name="T68" fmla="*/ 130 w 1893"/>
                  <a:gd name="T69" fmla="*/ 625 h 1328"/>
                  <a:gd name="T70" fmla="*/ 89 w 1893"/>
                  <a:gd name="T71" fmla="*/ 478 h 1328"/>
                  <a:gd name="T72" fmla="*/ 101 w 1893"/>
                  <a:gd name="T73" fmla="*/ 457 h 1328"/>
                  <a:gd name="T74" fmla="*/ 1523 w 1893"/>
                  <a:gd name="T75" fmla="*/ 887 h 1328"/>
                  <a:gd name="T76" fmla="*/ 1522 w 1893"/>
                  <a:gd name="T77" fmla="*/ 900 h 1328"/>
                  <a:gd name="T78" fmla="*/ 1511 w 1893"/>
                  <a:gd name="T79" fmla="*/ 909 h 1328"/>
                  <a:gd name="T80" fmla="*/ 319 w 1893"/>
                  <a:gd name="T81" fmla="*/ 1239 h 1328"/>
                  <a:gd name="T82" fmla="*/ 314 w 1893"/>
                  <a:gd name="T83" fmla="*/ 1240 h 1328"/>
                  <a:gd name="T84" fmla="*/ 297 w 1893"/>
                  <a:gd name="T85" fmla="*/ 1227 h 1328"/>
                  <a:gd name="T86" fmla="*/ 176 w 1893"/>
                  <a:gd name="T87" fmla="*/ 790 h 1328"/>
                  <a:gd name="T88" fmla="*/ 1402 w 1893"/>
                  <a:gd name="T89" fmla="*/ 450 h 1328"/>
                  <a:gd name="T90" fmla="*/ 1477 w 1893"/>
                  <a:gd name="T91" fmla="*/ 719 h 1328"/>
                  <a:gd name="T92" fmla="*/ 1523 w 1893"/>
                  <a:gd name="T93" fmla="*/ 887 h 1328"/>
                  <a:gd name="T94" fmla="*/ 1523 w 1893"/>
                  <a:gd name="T95" fmla="*/ 887 h 1328"/>
                  <a:gd name="T96" fmla="*/ 1523 w 1893"/>
                  <a:gd name="T97" fmla="*/ 887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893" h="1328">
                    <a:moveTo>
                      <a:pt x="1390" y="117"/>
                    </a:moveTo>
                    <a:cubicBezTo>
                      <a:pt x="1376" y="67"/>
                      <a:pt x="1324" y="37"/>
                      <a:pt x="1273" y="51"/>
                    </a:cubicBezTo>
                    <a:cubicBezTo>
                      <a:pt x="1045" y="114"/>
                      <a:pt x="1045" y="114"/>
                      <a:pt x="1045" y="114"/>
                    </a:cubicBezTo>
                    <a:cubicBezTo>
                      <a:pt x="509" y="0"/>
                      <a:pt x="509" y="0"/>
                      <a:pt x="509" y="0"/>
                    </a:cubicBezTo>
                    <a:cubicBezTo>
                      <a:pt x="450" y="279"/>
                      <a:pt x="450" y="279"/>
                      <a:pt x="450" y="279"/>
                    </a:cubicBezTo>
                    <a:cubicBezTo>
                      <a:pt x="81" y="382"/>
                      <a:pt x="81" y="382"/>
                      <a:pt x="81" y="382"/>
                    </a:cubicBezTo>
                    <a:cubicBezTo>
                      <a:pt x="30" y="396"/>
                      <a:pt x="0" y="448"/>
                      <a:pt x="14" y="499"/>
                    </a:cubicBezTo>
                    <a:cubicBezTo>
                      <a:pt x="222" y="1248"/>
                      <a:pt x="222" y="1248"/>
                      <a:pt x="222" y="1248"/>
                    </a:cubicBezTo>
                    <a:cubicBezTo>
                      <a:pt x="236" y="1298"/>
                      <a:pt x="289" y="1328"/>
                      <a:pt x="339" y="1314"/>
                    </a:cubicBezTo>
                    <a:cubicBezTo>
                      <a:pt x="1532" y="983"/>
                      <a:pt x="1532" y="983"/>
                      <a:pt x="1532" y="983"/>
                    </a:cubicBezTo>
                    <a:cubicBezTo>
                      <a:pt x="1582" y="969"/>
                      <a:pt x="1612" y="917"/>
                      <a:pt x="1598" y="866"/>
                    </a:cubicBezTo>
                    <a:cubicBezTo>
                      <a:pt x="1562" y="738"/>
                      <a:pt x="1562" y="738"/>
                      <a:pt x="1562" y="738"/>
                    </a:cubicBezTo>
                    <a:cubicBezTo>
                      <a:pt x="1696" y="766"/>
                      <a:pt x="1696" y="766"/>
                      <a:pt x="1696" y="766"/>
                    </a:cubicBezTo>
                    <a:cubicBezTo>
                      <a:pt x="1747" y="777"/>
                      <a:pt x="1797" y="744"/>
                      <a:pt x="1808" y="693"/>
                    </a:cubicBezTo>
                    <a:cubicBezTo>
                      <a:pt x="1893" y="293"/>
                      <a:pt x="1893" y="293"/>
                      <a:pt x="1893" y="293"/>
                    </a:cubicBezTo>
                    <a:cubicBezTo>
                      <a:pt x="1411" y="191"/>
                      <a:pt x="1411" y="191"/>
                      <a:pt x="1411" y="191"/>
                    </a:cubicBezTo>
                    <a:lnTo>
                      <a:pt x="1390" y="117"/>
                    </a:lnTo>
                    <a:close/>
                    <a:moveTo>
                      <a:pt x="1528" y="498"/>
                    </a:moveTo>
                    <a:cubicBezTo>
                      <a:pt x="1557" y="358"/>
                      <a:pt x="1557" y="358"/>
                      <a:pt x="1557" y="358"/>
                    </a:cubicBezTo>
                    <a:cubicBezTo>
                      <a:pt x="1562" y="338"/>
                      <a:pt x="1583" y="324"/>
                      <a:pt x="1603" y="329"/>
                    </a:cubicBezTo>
                    <a:cubicBezTo>
                      <a:pt x="1743" y="358"/>
                      <a:pt x="1743" y="358"/>
                      <a:pt x="1743" y="358"/>
                    </a:cubicBezTo>
                    <a:cubicBezTo>
                      <a:pt x="1764" y="362"/>
                      <a:pt x="1777" y="383"/>
                      <a:pt x="1773" y="404"/>
                    </a:cubicBezTo>
                    <a:cubicBezTo>
                      <a:pt x="1743" y="543"/>
                      <a:pt x="1743" y="543"/>
                      <a:pt x="1743" y="543"/>
                    </a:cubicBezTo>
                    <a:cubicBezTo>
                      <a:pt x="1739" y="564"/>
                      <a:pt x="1718" y="578"/>
                      <a:pt x="1697" y="573"/>
                    </a:cubicBezTo>
                    <a:cubicBezTo>
                      <a:pt x="1558" y="544"/>
                      <a:pt x="1558" y="544"/>
                      <a:pt x="1558" y="544"/>
                    </a:cubicBezTo>
                    <a:cubicBezTo>
                      <a:pt x="1537" y="539"/>
                      <a:pt x="1524" y="519"/>
                      <a:pt x="1528" y="498"/>
                    </a:cubicBezTo>
                    <a:close/>
                    <a:moveTo>
                      <a:pt x="101" y="457"/>
                    </a:moveTo>
                    <a:cubicBezTo>
                      <a:pt x="431" y="365"/>
                      <a:pt x="431" y="365"/>
                      <a:pt x="431" y="365"/>
                    </a:cubicBezTo>
                    <a:cubicBezTo>
                      <a:pt x="1210" y="149"/>
                      <a:pt x="1210" y="149"/>
                      <a:pt x="1210" y="149"/>
                    </a:cubicBezTo>
                    <a:cubicBezTo>
                      <a:pt x="1294" y="126"/>
                      <a:pt x="1294" y="126"/>
                      <a:pt x="1294" y="126"/>
                    </a:cubicBezTo>
                    <a:cubicBezTo>
                      <a:pt x="1295" y="125"/>
                      <a:pt x="1297" y="125"/>
                      <a:pt x="1298" y="125"/>
                    </a:cubicBezTo>
                    <a:cubicBezTo>
                      <a:pt x="1305" y="125"/>
                      <a:pt x="1313" y="129"/>
                      <a:pt x="1315" y="138"/>
                    </a:cubicBezTo>
                    <a:cubicBezTo>
                      <a:pt x="1325" y="173"/>
                      <a:pt x="1325" y="173"/>
                      <a:pt x="1325" y="173"/>
                    </a:cubicBezTo>
                    <a:cubicBezTo>
                      <a:pt x="1356" y="284"/>
                      <a:pt x="1356" y="284"/>
                      <a:pt x="1356" y="284"/>
                    </a:cubicBezTo>
                    <a:cubicBezTo>
                      <a:pt x="130" y="625"/>
                      <a:pt x="130" y="625"/>
                      <a:pt x="130" y="625"/>
                    </a:cubicBezTo>
                    <a:cubicBezTo>
                      <a:pt x="89" y="478"/>
                      <a:pt x="89" y="478"/>
                      <a:pt x="89" y="478"/>
                    </a:cubicBezTo>
                    <a:cubicBezTo>
                      <a:pt x="87" y="469"/>
                      <a:pt x="92" y="459"/>
                      <a:pt x="101" y="457"/>
                    </a:cubicBezTo>
                    <a:close/>
                    <a:moveTo>
                      <a:pt x="1523" y="887"/>
                    </a:moveTo>
                    <a:cubicBezTo>
                      <a:pt x="1525" y="893"/>
                      <a:pt x="1523" y="897"/>
                      <a:pt x="1522" y="900"/>
                    </a:cubicBezTo>
                    <a:cubicBezTo>
                      <a:pt x="1520" y="903"/>
                      <a:pt x="1517" y="907"/>
                      <a:pt x="1511" y="909"/>
                    </a:cubicBezTo>
                    <a:cubicBezTo>
                      <a:pt x="319" y="1239"/>
                      <a:pt x="319" y="1239"/>
                      <a:pt x="319" y="1239"/>
                    </a:cubicBezTo>
                    <a:cubicBezTo>
                      <a:pt x="317" y="1240"/>
                      <a:pt x="316" y="1240"/>
                      <a:pt x="314" y="1240"/>
                    </a:cubicBezTo>
                    <a:cubicBezTo>
                      <a:pt x="307" y="1240"/>
                      <a:pt x="299" y="1236"/>
                      <a:pt x="297" y="1227"/>
                    </a:cubicBezTo>
                    <a:cubicBezTo>
                      <a:pt x="176" y="790"/>
                      <a:pt x="176" y="790"/>
                      <a:pt x="176" y="790"/>
                    </a:cubicBezTo>
                    <a:cubicBezTo>
                      <a:pt x="1402" y="450"/>
                      <a:pt x="1402" y="450"/>
                      <a:pt x="1402" y="450"/>
                    </a:cubicBezTo>
                    <a:cubicBezTo>
                      <a:pt x="1477" y="719"/>
                      <a:pt x="1477" y="719"/>
                      <a:pt x="1477" y="719"/>
                    </a:cubicBezTo>
                    <a:lnTo>
                      <a:pt x="1523" y="887"/>
                    </a:lnTo>
                    <a:close/>
                    <a:moveTo>
                      <a:pt x="1523" y="887"/>
                    </a:moveTo>
                    <a:cubicBezTo>
                      <a:pt x="1523" y="887"/>
                      <a:pt x="1523" y="887"/>
                      <a:pt x="1523" y="88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56" name="Freeform 20">
                <a:extLst>
                  <a:ext uri="{FF2B5EF4-FFF2-40B4-BE49-F238E27FC236}">
                    <a16:creationId xmlns="" xmlns:a16="http://schemas.microsoft.com/office/drawing/2014/main" id="{ED2842F3-6124-4A0D-85E9-9E454C2D4DF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16" y="1696"/>
                <a:ext cx="46" cy="46"/>
              </a:xfrm>
              <a:custGeom>
                <a:avLst/>
                <a:gdLst>
                  <a:gd name="T0" fmla="*/ 219 w 264"/>
                  <a:gd name="T1" fmla="*/ 33 h 264"/>
                  <a:gd name="T2" fmla="*/ 172 w 264"/>
                  <a:gd name="T3" fmla="*/ 6 h 264"/>
                  <a:gd name="T4" fmla="*/ 32 w 264"/>
                  <a:gd name="T5" fmla="*/ 44 h 264"/>
                  <a:gd name="T6" fmla="*/ 5 w 264"/>
                  <a:gd name="T7" fmla="*/ 92 h 264"/>
                  <a:gd name="T8" fmla="*/ 44 w 264"/>
                  <a:gd name="T9" fmla="*/ 231 h 264"/>
                  <a:gd name="T10" fmla="*/ 92 w 264"/>
                  <a:gd name="T11" fmla="*/ 258 h 264"/>
                  <a:gd name="T12" fmla="*/ 231 w 264"/>
                  <a:gd name="T13" fmla="*/ 220 h 264"/>
                  <a:gd name="T14" fmla="*/ 258 w 264"/>
                  <a:gd name="T15" fmla="*/ 172 h 264"/>
                  <a:gd name="T16" fmla="*/ 219 w 264"/>
                  <a:gd name="T17" fmla="*/ 33 h 264"/>
                  <a:gd name="T18" fmla="*/ 219 w 264"/>
                  <a:gd name="T19" fmla="*/ 33 h 264"/>
                  <a:gd name="T20" fmla="*/ 219 w 264"/>
                  <a:gd name="T21" fmla="*/ 3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4" h="264">
                    <a:moveTo>
                      <a:pt x="219" y="33"/>
                    </a:moveTo>
                    <a:cubicBezTo>
                      <a:pt x="214" y="12"/>
                      <a:pt x="192" y="0"/>
                      <a:pt x="172" y="6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2" y="50"/>
                      <a:pt x="0" y="72"/>
                      <a:pt x="5" y="92"/>
                    </a:cubicBezTo>
                    <a:cubicBezTo>
                      <a:pt x="44" y="231"/>
                      <a:pt x="44" y="231"/>
                      <a:pt x="44" y="231"/>
                    </a:cubicBezTo>
                    <a:cubicBezTo>
                      <a:pt x="50" y="252"/>
                      <a:pt x="71" y="264"/>
                      <a:pt x="92" y="258"/>
                    </a:cubicBezTo>
                    <a:cubicBezTo>
                      <a:pt x="231" y="220"/>
                      <a:pt x="231" y="220"/>
                      <a:pt x="231" y="220"/>
                    </a:cubicBezTo>
                    <a:cubicBezTo>
                      <a:pt x="252" y="214"/>
                      <a:pt x="264" y="193"/>
                      <a:pt x="258" y="172"/>
                    </a:cubicBezTo>
                    <a:lnTo>
                      <a:pt x="219" y="33"/>
                    </a:lnTo>
                    <a:close/>
                    <a:moveTo>
                      <a:pt x="219" y="33"/>
                    </a:moveTo>
                    <a:cubicBezTo>
                      <a:pt x="219" y="33"/>
                      <a:pt x="219" y="33"/>
                      <a:pt x="219" y="33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F037BB28-4133-4BF0-A3CF-2417DC635426}"/>
              </a:ext>
            </a:extLst>
          </p:cNvPr>
          <p:cNvGrpSpPr/>
          <p:nvPr/>
        </p:nvGrpSpPr>
        <p:grpSpPr>
          <a:xfrm>
            <a:off x="3839795" y="2066153"/>
            <a:ext cx="1431756" cy="2069431"/>
            <a:chOff x="3717758" y="2069432"/>
            <a:chExt cx="1431756" cy="2069431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1D0DADA3-163F-476A-9846-8F8F8E1B0256}"/>
                </a:ext>
              </a:extLst>
            </p:cNvPr>
            <p:cNvSpPr/>
            <p:nvPr/>
          </p:nvSpPr>
          <p:spPr bwMode="auto">
            <a:xfrm>
              <a:off x="3717758" y="2069432"/>
              <a:ext cx="1395663" cy="2009273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rgbClr val="F3F3F3"/>
              </a:bgClr>
            </a:patt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97F07DC2-0197-4C59-9850-FA65415DB7EA}"/>
                </a:ext>
              </a:extLst>
            </p:cNvPr>
            <p:cNvSpPr/>
            <p:nvPr/>
          </p:nvSpPr>
          <p:spPr>
            <a:xfrm>
              <a:off x="3757174" y="3147036"/>
              <a:ext cx="139234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en-AU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Product management</a:t>
              </a:r>
              <a:endParaRPr lang="en-AU" alt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1" name="Straight Connector 50">
              <a:extLst>
                <a:ext uri="{FF2B5EF4-FFF2-40B4-BE49-F238E27FC236}">
                  <a16:creationId xmlns="" xmlns:a16="http://schemas.microsoft.com/office/drawing/2014/main" id="{2043135C-C732-40A7-AB08-E9092B19A4AE}"/>
                </a:ext>
              </a:extLst>
            </p:cNvPr>
            <p:cNvCxnSpPr/>
            <p:nvPr/>
          </p:nvCxnSpPr>
          <p:spPr bwMode="auto">
            <a:xfrm>
              <a:off x="3729790" y="4138863"/>
              <a:ext cx="1371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57" name="Group 23">
              <a:extLst>
                <a:ext uri="{FF2B5EF4-FFF2-40B4-BE49-F238E27FC236}">
                  <a16:creationId xmlns="" xmlns:a16="http://schemas.microsoft.com/office/drawing/2014/main" id="{CD1D5F9F-59AC-41A1-9E14-A38842B39A3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3860169" y="2390378"/>
              <a:ext cx="467996" cy="410369"/>
              <a:chOff x="2445" y="1524"/>
              <a:chExt cx="268" cy="235"/>
            </a:xfrm>
            <a:solidFill>
              <a:schemeClr val="accent3"/>
            </a:solidFill>
          </p:grpSpPr>
          <p:sp>
            <p:nvSpPr>
              <p:cNvPr id="63" name="Freeform 24">
                <a:extLst>
                  <a:ext uri="{FF2B5EF4-FFF2-40B4-BE49-F238E27FC236}">
                    <a16:creationId xmlns="" xmlns:a16="http://schemas.microsoft.com/office/drawing/2014/main" id="{F64C748F-FECF-41D5-88E3-E992A61E0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45" y="1524"/>
                <a:ext cx="268" cy="235"/>
              </a:xfrm>
              <a:custGeom>
                <a:avLst/>
                <a:gdLst>
                  <a:gd name="T0" fmla="*/ 1796 w 2059"/>
                  <a:gd name="T1" fmla="*/ 1805 h 1805"/>
                  <a:gd name="T2" fmla="*/ 270 w 2059"/>
                  <a:gd name="T3" fmla="*/ 1805 h 1805"/>
                  <a:gd name="T4" fmla="*/ 269 w 2059"/>
                  <a:gd name="T5" fmla="*/ 1805 h 1805"/>
                  <a:gd name="T6" fmla="*/ 141 w 2059"/>
                  <a:gd name="T7" fmla="*/ 1770 h 1805"/>
                  <a:gd name="T8" fmla="*/ 18 w 2059"/>
                  <a:gd name="T9" fmla="*/ 1610 h 1805"/>
                  <a:gd name="T10" fmla="*/ 44 w 2059"/>
                  <a:gd name="T11" fmla="*/ 1411 h 1805"/>
                  <a:gd name="T12" fmla="*/ 45 w 2059"/>
                  <a:gd name="T13" fmla="*/ 1410 h 1805"/>
                  <a:gd name="T14" fmla="*/ 808 w 2059"/>
                  <a:gd name="T15" fmla="*/ 136 h 1805"/>
                  <a:gd name="T16" fmla="*/ 808 w 2059"/>
                  <a:gd name="T17" fmla="*/ 135 h 1805"/>
                  <a:gd name="T18" fmla="*/ 897 w 2059"/>
                  <a:gd name="T19" fmla="*/ 47 h 1805"/>
                  <a:gd name="T20" fmla="*/ 1096 w 2059"/>
                  <a:gd name="T21" fmla="*/ 16 h 1805"/>
                  <a:gd name="T22" fmla="*/ 1258 w 2059"/>
                  <a:gd name="T23" fmla="*/ 135 h 1805"/>
                  <a:gd name="T24" fmla="*/ 1258 w 2059"/>
                  <a:gd name="T25" fmla="*/ 136 h 1805"/>
                  <a:gd name="T26" fmla="*/ 2021 w 2059"/>
                  <a:gd name="T27" fmla="*/ 1410 h 1805"/>
                  <a:gd name="T28" fmla="*/ 2022 w 2059"/>
                  <a:gd name="T29" fmla="*/ 1411 h 1805"/>
                  <a:gd name="T30" fmla="*/ 2057 w 2059"/>
                  <a:gd name="T31" fmla="*/ 1539 h 1805"/>
                  <a:gd name="T32" fmla="*/ 1797 w 2059"/>
                  <a:gd name="T33" fmla="*/ 1805 h 1805"/>
                  <a:gd name="T34" fmla="*/ 1796 w 2059"/>
                  <a:gd name="T35" fmla="*/ 1805 h 1805"/>
                  <a:gd name="T36" fmla="*/ 271 w 2059"/>
                  <a:gd name="T37" fmla="*/ 1640 h 1805"/>
                  <a:gd name="T38" fmla="*/ 1796 w 2059"/>
                  <a:gd name="T39" fmla="*/ 1640 h 1805"/>
                  <a:gd name="T40" fmla="*/ 1892 w 2059"/>
                  <a:gd name="T41" fmla="*/ 1541 h 1805"/>
                  <a:gd name="T42" fmla="*/ 1879 w 2059"/>
                  <a:gd name="T43" fmla="*/ 1494 h 1805"/>
                  <a:gd name="T44" fmla="*/ 1116 w 2059"/>
                  <a:gd name="T45" fmla="*/ 221 h 1805"/>
                  <a:gd name="T46" fmla="*/ 1056 w 2059"/>
                  <a:gd name="T47" fmla="*/ 177 h 1805"/>
                  <a:gd name="T48" fmla="*/ 983 w 2059"/>
                  <a:gd name="T49" fmla="*/ 189 h 1805"/>
                  <a:gd name="T50" fmla="*/ 950 w 2059"/>
                  <a:gd name="T51" fmla="*/ 221 h 1805"/>
                  <a:gd name="T52" fmla="*/ 187 w 2059"/>
                  <a:gd name="T53" fmla="*/ 1494 h 1805"/>
                  <a:gd name="T54" fmla="*/ 178 w 2059"/>
                  <a:gd name="T55" fmla="*/ 1568 h 1805"/>
                  <a:gd name="T56" fmla="*/ 223 w 2059"/>
                  <a:gd name="T57" fmla="*/ 1627 h 1805"/>
                  <a:gd name="T58" fmla="*/ 271 w 2059"/>
                  <a:gd name="T59" fmla="*/ 1640 h 18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59" h="1805">
                    <a:moveTo>
                      <a:pt x="1796" y="1805"/>
                    </a:moveTo>
                    <a:cubicBezTo>
                      <a:pt x="270" y="1805"/>
                      <a:pt x="270" y="1805"/>
                      <a:pt x="270" y="1805"/>
                    </a:cubicBezTo>
                    <a:cubicBezTo>
                      <a:pt x="270" y="1805"/>
                      <a:pt x="269" y="1805"/>
                      <a:pt x="269" y="1805"/>
                    </a:cubicBezTo>
                    <a:cubicBezTo>
                      <a:pt x="224" y="1805"/>
                      <a:pt x="180" y="1792"/>
                      <a:pt x="141" y="1770"/>
                    </a:cubicBezTo>
                    <a:cubicBezTo>
                      <a:pt x="80" y="1735"/>
                      <a:pt x="36" y="1678"/>
                      <a:pt x="18" y="1610"/>
                    </a:cubicBezTo>
                    <a:cubicBezTo>
                      <a:pt x="0" y="1542"/>
                      <a:pt x="9" y="1472"/>
                      <a:pt x="44" y="1411"/>
                    </a:cubicBezTo>
                    <a:cubicBezTo>
                      <a:pt x="45" y="1410"/>
                      <a:pt x="45" y="1410"/>
                      <a:pt x="45" y="1410"/>
                    </a:cubicBezTo>
                    <a:cubicBezTo>
                      <a:pt x="808" y="136"/>
                      <a:pt x="808" y="136"/>
                      <a:pt x="808" y="136"/>
                    </a:cubicBezTo>
                    <a:cubicBezTo>
                      <a:pt x="808" y="136"/>
                      <a:pt x="808" y="136"/>
                      <a:pt x="808" y="135"/>
                    </a:cubicBezTo>
                    <a:cubicBezTo>
                      <a:pt x="830" y="99"/>
                      <a:pt x="861" y="69"/>
                      <a:pt x="897" y="47"/>
                    </a:cubicBezTo>
                    <a:cubicBezTo>
                      <a:pt x="957" y="11"/>
                      <a:pt x="1027" y="0"/>
                      <a:pt x="1096" y="16"/>
                    </a:cubicBezTo>
                    <a:cubicBezTo>
                      <a:pt x="1164" y="33"/>
                      <a:pt x="1221" y="75"/>
                      <a:pt x="1258" y="135"/>
                    </a:cubicBezTo>
                    <a:cubicBezTo>
                      <a:pt x="1258" y="136"/>
                      <a:pt x="1258" y="136"/>
                      <a:pt x="1258" y="136"/>
                    </a:cubicBezTo>
                    <a:cubicBezTo>
                      <a:pt x="2021" y="1410"/>
                      <a:pt x="2021" y="1410"/>
                      <a:pt x="2021" y="1410"/>
                    </a:cubicBezTo>
                    <a:cubicBezTo>
                      <a:pt x="2021" y="1410"/>
                      <a:pt x="2022" y="1410"/>
                      <a:pt x="2022" y="1411"/>
                    </a:cubicBezTo>
                    <a:cubicBezTo>
                      <a:pt x="2044" y="1450"/>
                      <a:pt x="2056" y="1494"/>
                      <a:pt x="2057" y="1539"/>
                    </a:cubicBezTo>
                    <a:cubicBezTo>
                      <a:pt x="2059" y="1684"/>
                      <a:pt x="1942" y="1804"/>
                      <a:pt x="1797" y="1805"/>
                    </a:cubicBezTo>
                    <a:cubicBezTo>
                      <a:pt x="1797" y="1805"/>
                      <a:pt x="1796" y="1805"/>
                      <a:pt x="1796" y="1805"/>
                    </a:cubicBezTo>
                    <a:close/>
                    <a:moveTo>
                      <a:pt x="271" y="1640"/>
                    </a:moveTo>
                    <a:cubicBezTo>
                      <a:pt x="1796" y="1640"/>
                      <a:pt x="1796" y="1640"/>
                      <a:pt x="1796" y="1640"/>
                    </a:cubicBezTo>
                    <a:cubicBezTo>
                      <a:pt x="1849" y="1639"/>
                      <a:pt x="1892" y="1595"/>
                      <a:pt x="1892" y="1541"/>
                    </a:cubicBezTo>
                    <a:cubicBezTo>
                      <a:pt x="1891" y="1525"/>
                      <a:pt x="1887" y="1508"/>
                      <a:pt x="1879" y="1494"/>
                    </a:cubicBezTo>
                    <a:cubicBezTo>
                      <a:pt x="1116" y="221"/>
                      <a:pt x="1116" y="221"/>
                      <a:pt x="1116" y="221"/>
                    </a:cubicBezTo>
                    <a:cubicBezTo>
                      <a:pt x="1103" y="199"/>
                      <a:pt x="1081" y="183"/>
                      <a:pt x="1056" y="177"/>
                    </a:cubicBezTo>
                    <a:cubicBezTo>
                      <a:pt x="1031" y="171"/>
                      <a:pt x="1005" y="175"/>
                      <a:pt x="983" y="189"/>
                    </a:cubicBezTo>
                    <a:cubicBezTo>
                      <a:pt x="969" y="197"/>
                      <a:pt x="958" y="208"/>
                      <a:pt x="950" y="221"/>
                    </a:cubicBezTo>
                    <a:cubicBezTo>
                      <a:pt x="187" y="1494"/>
                      <a:pt x="187" y="1494"/>
                      <a:pt x="187" y="1494"/>
                    </a:cubicBezTo>
                    <a:cubicBezTo>
                      <a:pt x="175" y="1516"/>
                      <a:pt x="171" y="1543"/>
                      <a:pt x="178" y="1568"/>
                    </a:cubicBezTo>
                    <a:cubicBezTo>
                      <a:pt x="185" y="1593"/>
                      <a:pt x="201" y="1614"/>
                      <a:pt x="223" y="1627"/>
                    </a:cubicBezTo>
                    <a:cubicBezTo>
                      <a:pt x="238" y="1635"/>
                      <a:pt x="254" y="1639"/>
                      <a:pt x="271" y="16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4" name="Freeform 25">
                <a:extLst>
                  <a:ext uri="{FF2B5EF4-FFF2-40B4-BE49-F238E27FC236}">
                    <a16:creationId xmlns="" xmlns:a16="http://schemas.microsoft.com/office/drawing/2014/main" id="{78119322-B6D6-4F8A-AB9D-CEC0F087E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597"/>
                <a:ext cx="21" cy="68"/>
              </a:xfrm>
              <a:custGeom>
                <a:avLst/>
                <a:gdLst>
                  <a:gd name="T0" fmla="*/ 83 w 166"/>
                  <a:gd name="T1" fmla="*/ 525 h 525"/>
                  <a:gd name="T2" fmla="*/ 0 w 166"/>
                  <a:gd name="T3" fmla="*/ 443 h 525"/>
                  <a:gd name="T4" fmla="*/ 0 w 166"/>
                  <a:gd name="T5" fmla="*/ 82 h 525"/>
                  <a:gd name="T6" fmla="*/ 83 w 166"/>
                  <a:gd name="T7" fmla="*/ 0 h 525"/>
                  <a:gd name="T8" fmla="*/ 166 w 166"/>
                  <a:gd name="T9" fmla="*/ 82 h 525"/>
                  <a:gd name="T10" fmla="*/ 166 w 166"/>
                  <a:gd name="T11" fmla="*/ 443 h 525"/>
                  <a:gd name="T12" fmla="*/ 83 w 166"/>
                  <a:gd name="T13" fmla="*/ 525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6" h="525">
                    <a:moveTo>
                      <a:pt x="83" y="525"/>
                    </a:moveTo>
                    <a:cubicBezTo>
                      <a:pt x="37" y="525"/>
                      <a:pt x="0" y="488"/>
                      <a:pt x="0" y="443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37"/>
                      <a:pt x="37" y="0"/>
                      <a:pt x="83" y="0"/>
                    </a:cubicBezTo>
                    <a:cubicBezTo>
                      <a:pt x="129" y="0"/>
                      <a:pt x="166" y="37"/>
                      <a:pt x="166" y="82"/>
                    </a:cubicBezTo>
                    <a:cubicBezTo>
                      <a:pt x="166" y="443"/>
                      <a:pt x="166" y="443"/>
                      <a:pt x="166" y="443"/>
                    </a:cubicBezTo>
                    <a:cubicBezTo>
                      <a:pt x="166" y="488"/>
                      <a:pt x="129" y="525"/>
                      <a:pt x="83" y="525"/>
                    </a:cubicBezTo>
                    <a:close/>
                  </a:path>
                </a:pathLst>
              </a:custGeom>
              <a:solidFill>
                <a:srgbClr val="7FC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65" name="Freeform 26">
                <a:extLst>
                  <a:ext uri="{FF2B5EF4-FFF2-40B4-BE49-F238E27FC236}">
                    <a16:creationId xmlns="" xmlns:a16="http://schemas.microsoft.com/office/drawing/2014/main" id="{8896A501-FCC7-4CB1-AB56-9A88B444F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9" y="1691"/>
                <a:ext cx="21" cy="21"/>
              </a:xfrm>
              <a:custGeom>
                <a:avLst/>
                <a:gdLst>
                  <a:gd name="T0" fmla="*/ 83 w 166"/>
                  <a:gd name="T1" fmla="*/ 166 h 166"/>
                  <a:gd name="T2" fmla="*/ 25 w 166"/>
                  <a:gd name="T3" fmla="*/ 142 h 166"/>
                  <a:gd name="T4" fmla="*/ 0 w 166"/>
                  <a:gd name="T5" fmla="*/ 83 h 166"/>
                  <a:gd name="T6" fmla="*/ 25 w 166"/>
                  <a:gd name="T7" fmla="*/ 25 h 166"/>
                  <a:gd name="T8" fmla="*/ 83 w 166"/>
                  <a:gd name="T9" fmla="*/ 0 h 166"/>
                  <a:gd name="T10" fmla="*/ 142 w 166"/>
                  <a:gd name="T11" fmla="*/ 25 h 166"/>
                  <a:gd name="T12" fmla="*/ 166 w 166"/>
                  <a:gd name="T13" fmla="*/ 83 h 166"/>
                  <a:gd name="T14" fmla="*/ 142 w 166"/>
                  <a:gd name="T15" fmla="*/ 142 h 166"/>
                  <a:gd name="T16" fmla="*/ 83 w 166"/>
                  <a:gd name="T1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166">
                    <a:moveTo>
                      <a:pt x="83" y="166"/>
                    </a:moveTo>
                    <a:cubicBezTo>
                      <a:pt x="61" y="166"/>
                      <a:pt x="40" y="157"/>
                      <a:pt x="25" y="142"/>
                    </a:cubicBezTo>
                    <a:cubicBezTo>
                      <a:pt x="9" y="126"/>
                      <a:pt x="0" y="105"/>
                      <a:pt x="0" y="83"/>
                    </a:cubicBezTo>
                    <a:cubicBezTo>
                      <a:pt x="0" y="61"/>
                      <a:pt x="9" y="40"/>
                      <a:pt x="25" y="25"/>
                    </a:cubicBezTo>
                    <a:cubicBezTo>
                      <a:pt x="40" y="9"/>
                      <a:pt x="61" y="0"/>
                      <a:pt x="83" y="0"/>
                    </a:cubicBezTo>
                    <a:cubicBezTo>
                      <a:pt x="105" y="0"/>
                      <a:pt x="126" y="9"/>
                      <a:pt x="142" y="25"/>
                    </a:cubicBezTo>
                    <a:cubicBezTo>
                      <a:pt x="157" y="40"/>
                      <a:pt x="166" y="61"/>
                      <a:pt x="166" y="83"/>
                    </a:cubicBezTo>
                    <a:cubicBezTo>
                      <a:pt x="166" y="105"/>
                      <a:pt x="157" y="126"/>
                      <a:pt x="142" y="142"/>
                    </a:cubicBezTo>
                    <a:cubicBezTo>
                      <a:pt x="126" y="157"/>
                      <a:pt x="105" y="166"/>
                      <a:pt x="83" y="166"/>
                    </a:cubicBezTo>
                    <a:close/>
                  </a:path>
                </a:pathLst>
              </a:custGeom>
              <a:solidFill>
                <a:srgbClr val="7FC4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04" name="Group 103">
            <a:extLst>
              <a:ext uri="{FF2B5EF4-FFF2-40B4-BE49-F238E27FC236}">
                <a16:creationId xmlns="" xmlns:a16="http://schemas.microsoft.com/office/drawing/2014/main" id="{7D4305A7-647B-4C39-A486-DECF25FFC9D7}"/>
              </a:ext>
            </a:extLst>
          </p:cNvPr>
          <p:cNvGrpSpPr/>
          <p:nvPr/>
        </p:nvGrpSpPr>
        <p:grpSpPr>
          <a:xfrm>
            <a:off x="5476089" y="2069432"/>
            <a:ext cx="1431756" cy="2069431"/>
            <a:chOff x="5305927" y="2069432"/>
            <a:chExt cx="1431756" cy="2069431"/>
          </a:xfrm>
        </p:grpSpPr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8B46C8B0-2D52-4851-B4BD-F0305E3C02A6}"/>
                </a:ext>
              </a:extLst>
            </p:cNvPr>
            <p:cNvSpPr/>
            <p:nvPr/>
          </p:nvSpPr>
          <p:spPr bwMode="auto">
            <a:xfrm>
              <a:off x="5305927" y="2069432"/>
              <a:ext cx="1395663" cy="2009273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rgbClr val="F3F3F3"/>
              </a:bgClr>
            </a:patt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="" xmlns:a16="http://schemas.microsoft.com/office/drawing/2014/main" id="{08A61698-2BAB-4C4B-853A-8C3117B1A64E}"/>
                </a:ext>
              </a:extLst>
            </p:cNvPr>
            <p:cNvSpPr/>
            <p:nvPr/>
          </p:nvSpPr>
          <p:spPr>
            <a:xfrm>
              <a:off x="5345343" y="3147036"/>
              <a:ext cx="139234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en-AU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Claims management</a:t>
              </a:r>
              <a:endParaRPr lang="en-AU" alt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="" xmlns:a16="http://schemas.microsoft.com/office/drawing/2014/main" id="{0613EFA0-7ECE-402F-A9F7-40ED3476012C}"/>
                </a:ext>
              </a:extLst>
            </p:cNvPr>
            <p:cNvCxnSpPr/>
            <p:nvPr/>
          </p:nvCxnSpPr>
          <p:spPr bwMode="auto">
            <a:xfrm>
              <a:off x="5317958" y="4138863"/>
              <a:ext cx="1371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66" name="Group 29">
              <a:extLst>
                <a:ext uri="{FF2B5EF4-FFF2-40B4-BE49-F238E27FC236}">
                  <a16:creationId xmlns="" xmlns:a16="http://schemas.microsoft.com/office/drawing/2014/main" id="{906D7BBA-2811-4200-8540-9B813D3875C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5424345" y="2341046"/>
              <a:ext cx="495586" cy="509032"/>
              <a:chOff x="3444" y="1501"/>
              <a:chExt cx="258" cy="265"/>
            </a:xfrm>
            <a:solidFill>
              <a:schemeClr val="accent3"/>
            </a:solidFill>
          </p:grpSpPr>
          <p:sp>
            <p:nvSpPr>
              <p:cNvPr id="68" name="Freeform 30">
                <a:extLst>
                  <a:ext uri="{FF2B5EF4-FFF2-40B4-BE49-F238E27FC236}">
                    <a16:creationId xmlns="" xmlns:a16="http://schemas.microsoft.com/office/drawing/2014/main" id="{7352A0C8-B1DF-47D9-9528-6920DF764CB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44" y="1501"/>
                <a:ext cx="219" cy="165"/>
              </a:xfrm>
              <a:custGeom>
                <a:avLst/>
                <a:gdLst>
                  <a:gd name="T0" fmla="*/ 333 w 1289"/>
                  <a:gd name="T1" fmla="*/ 311 h 975"/>
                  <a:gd name="T2" fmla="*/ 1145 w 1289"/>
                  <a:gd name="T3" fmla="*/ 290 h 975"/>
                  <a:gd name="T4" fmla="*/ 959 w 1289"/>
                  <a:gd name="T5" fmla="*/ 297 h 975"/>
                  <a:gd name="T6" fmla="*/ 917 w 1289"/>
                  <a:gd name="T7" fmla="*/ 342 h 975"/>
                  <a:gd name="T8" fmla="*/ 961 w 1289"/>
                  <a:gd name="T9" fmla="*/ 383 h 975"/>
                  <a:gd name="T10" fmla="*/ 962 w 1289"/>
                  <a:gd name="T11" fmla="*/ 383 h 975"/>
                  <a:gd name="T12" fmla="*/ 1248 w 1289"/>
                  <a:gd name="T13" fmla="*/ 373 h 975"/>
                  <a:gd name="T14" fmla="*/ 1289 w 1289"/>
                  <a:gd name="T15" fmla="*/ 330 h 975"/>
                  <a:gd name="T16" fmla="*/ 1289 w 1289"/>
                  <a:gd name="T17" fmla="*/ 324 h 975"/>
                  <a:gd name="T18" fmla="*/ 1279 w 1289"/>
                  <a:gd name="T19" fmla="*/ 42 h 975"/>
                  <a:gd name="T20" fmla="*/ 1234 w 1289"/>
                  <a:gd name="T21" fmla="*/ 1 h 975"/>
                  <a:gd name="T22" fmla="*/ 1192 w 1289"/>
                  <a:gd name="T23" fmla="*/ 45 h 975"/>
                  <a:gd name="T24" fmla="*/ 1199 w 1289"/>
                  <a:gd name="T25" fmla="*/ 222 h 975"/>
                  <a:gd name="T26" fmla="*/ 787 w 1289"/>
                  <a:gd name="T27" fmla="*/ 65 h 975"/>
                  <a:gd name="T28" fmla="*/ 275 w 1289"/>
                  <a:gd name="T29" fmla="*/ 247 h 975"/>
                  <a:gd name="T30" fmla="*/ 61 w 1289"/>
                  <a:gd name="T31" fmla="*/ 942 h 975"/>
                  <a:gd name="T32" fmla="*/ 103 w 1289"/>
                  <a:gd name="T33" fmla="*/ 975 h 975"/>
                  <a:gd name="T34" fmla="*/ 113 w 1289"/>
                  <a:gd name="T35" fmla="*/ 974 h 975"/>
                  <a:gd name="T36" fmla="*/ 145 w 1289"/>
                  <a:gd name="T37" fmla="*/ 922 h 975"/>
                  <a:gd name="T38" fmla="*/ 333 w 1289"/>
                  <a:gd name="T39" fmla="*/ 311 h 975"/>
                  <a:gd name="T40" fmla="*/ 333 w 1289"/>
                  <a:gd name="T41" fmla="*/ 311 h 975"/>
                  <a:gd name="T42" fmla="*/ 333 w 1289"/>
                  <a:gd name="T43" fmla="*/ 311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89" h="975">
                    <a:moveTo>
                      <a:pt x="333" y="311"/>
                    </a:moveTo>
                    <a:cubicBezTo>
                      <a:pt x="564" y="102"/>
                      <a:pt x="910" y="99"/>
                      <a:pt x="1145" y="290"/>
                    </a:cubicBezTo>
                    <a:cubicBezTo>
                      <a:pt x="959" y="297"/>
                      <a:pt x="959" y="297"/>
                      <a:pt x="959" y="297"/>
                    </a:cubicBezTo>
                    <a:cubicBezTo>
                      <a:pt x="935" y="298"/>
                      <a:pt x="916" y="318"/>
                      <a:pt x="917" y="342"/>
                    </a:cubicBezTo>
                    <a:cubicBezTo>
                      <a:pt x="918" y="365"/>
                      <a:pt x="938" y="383"/>
                      <a:pt x="961" y="383"/>
                    </a:cubicBezTo>
                    <a:cubicBezTo>
                      <a:pt x="962" y="383"/>
                      <a:pt x="962" y="383"/>
                      <a:pt x="962" y="383"/>
                    </a:cubicBezTo>
                    <a:cubicBezTo>
                      <a:pt x="1248" y="373"/>
                      <a:pt x="1248" y="373"/>
                      <a:pt x="1248" y="373"/>
                    </a:cubicBezTo>
                    <a:cubicBezTo>
                      <a:pt x="1271" y="372"/>
                      <a:pt x="1289" y="353"/>
                      <a:pt x="1289" y="330"/>
                    </a:cubicBezTo>
                    <a:cubicBezTo>
                      <a:pt x="1289" y="324"/>
                      <a:pt x="1289" y="324"/>
                      <a:pt x="1289" y="324"/>
                    </a:cubicBezTo>
                    <a:cubicBezTo>
                      <a:pt x="1279" y="42"/>
                      <a:pt x="1279" y="42"/>
                      <a:pt x="1279" y="42"/>
                    </a:cubicBezTo>
                    <a:cubicBezTo>
                      <a:pt x="1278" y="18"/>
                      <a:pt x="1258" y="0"/>
                      <a:pt x="1234" y="1"/>
                    </a:cubicBezTo>
                    <a:cubicBezTo>
                      <a:pt x="1210" y="2"/>
                      <a:pt x="1191" y="21"/>
                      <a:pt x="1192" y="45"/>
                    </a:cubicBezTo>
                    <a:cubicBezTo>
                      <a:pt x="1199" y="222"/>
                      <a:pt x="1199" y="222"/>
                      <a:pt x="1199" y="222"/>
                    </a:cubicBezTo>
                    <a:cubicBezTo>
                      <a:pt x="1083" y="127"/>
                      <a:pt x="940" y="72"/>
                      <a:pt x="787" y="65"/>
                    </a:cubicBezTo>
                    <a:cubicBezTo>
                      <a:pt x="597" y="55"/>
                      <a:pt x="415" y="120"/>
                      <a:pt x="275" y="247"/>
                    </a:cubicBezTo>
                    <a:cubicBezTo>
                      <a:pt x="82" y="422"/>
                      <a:pt x="0" y="689"/>
                      <a:pt x="61" y="942"/>
                    </a:cubicBezTo>
                    <a:cubicBezTo>
                      <a:pt x="66" y="962"/>
                      <a:pt x="83" y="975"/>
                      <a:pt x="103" y="975"/>
                    </a:cubicBezTo>
                    <a:cubicBezTo>
                      <a:pt x="107" y="975"/>
                      <a:pt x="110" y="975"/>
                      <a:pt x="113" y="974"/>
                    </a:cubicBezTo>
                    <a:cubicBezTo>
                      <a:pt x="136" y="968"/>
                      <a:pt x="151" y="945"/>
                      <a:pt x="145" y="922"/>
                    </a:cubicBezTo>
                    <a:cubicBezTo>
                      <a:pt x="91" y="699"/>
                      <a:pt x="163" y="465"/>
                      <a:pt x="333" y="311"/>
                    </a:cubicBezTo>
                    <a:close/>
                    <a:moveTo>
                      <a:pt x="333" y="311"/>
                    </a:moveTo>
                    <a:cubicBezTo>
                      <a:pt x="333" y="311"/>
                      <a:pt x="333" y="311"/>
                      <a:pt x="333" y="31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4" name="Freeform 31">
                <a:extLst>
                  <a:ext uri="{FF2B5EF4-FFF2-40B4-BE49-F238E27FC236}">
                    <a16:creationId xmlns="" xmlns:a16="http://schemas.microsoft.com/office/drawing/2014/main" id="{EC324DBA-C430-467A-9040-992A6E98AAC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1" y="1600"/>
                <a:ext cx="221" cy="166"/>
              </a:xfrm>
              <a:custGeom>
                <a:avLst/>
                <a:gdLst>
                  <a:gd name="T0" fmla="*/ 1235 w 1296"/>
                  <a:gd name="T1" fmla="*/ 37 h 979"/>
                  <a:gd name="T2" fmla="*/ 1183 w 1296"/>
                  <a:gd name="T3" fmla="*/ 6 h 979"/>
                  <a:gd name="T4" fmla="*/ 1151 w 1296"/>
                  <a:gd name="T5" fmla="*/ 58 h 979"/>
                  <a:gd name="T6" fmla="*/ 963 w 1296"/>
                  <a:gd name="T7" fmla="*/ 668 h 979"/>
                  <a:gd name="T8" fmla="*/ 545 w 1296"/>
                  <a:gd name="T9" fmla="*/ 829 h 979"/>
                  <a:gd name="T10" fmla="*/ 146 w 1296"/>
                  <a:gd name="T11" fmla="*/ 685 h 979"/>
                  <a:gd name="T12" fmla="*/ 334 w 1296"/>
                  <a:gd name="T13" fmla="*/ 668 h 979"/>
                  <a:gd name="T14" fmla="*/ 373 w 1296"/>
                  <a:gd name="T15" fmla="*/ 621 h 979"/>
                  <a:gd name="T16" fmla="*/ 326 w 1296"/>
                  <a:gd name="T17" fmla="*/ 582 h 979"/>
                  <a:gd name="T18" fmla="*/ 41 w 1296"/>
                  <a:gd name="T19" fmla="*/ 608 h 979"/>
                  <a:gd name="T20" fmla="*/ 2 w 1296"/>
                  <a:gd name="T21" fmla="*/ 655 h 979"/>
                  <a:gd name="T22" fmla="*/ 28 w 1296"/>
                  <a:gd name="T23" fmla="*/ 939 h 979"/>
                  <a:gd name="T24" fmla="*/ 71 w 1296"/>
                  <a:gd name="T25" fmla="*/ 979 h 979"/>
                  <a:gd name="T26" fmla="*/ 75 w 1296"/>
                  <a:gd name="T27" fmla="*/ 978 h 979"/>
                  <a:gd name="T28" fmla="*/ 114 w 1296"/>
                  <a:gd name="T29" fmla="*/ 931 h 979"/>
                  <a:gd name="T30" fmla="*/ 98 w 1296"/>
                  <a:gd name="T31" fmla="*/ 758 h 979"/>
                  <a:gd name="T32" fmla="*/ 509 w 1296"/>
                  <a:gd name="T33" fmla="*/ 915 h 979"/>
                  <a:gd name="T34" fmla="*/ 545 w 1296"/>
                  <a:gd name="T35" fmla="*/ 916 h 979"/>
                  <a:gd name="T36" fmla="*/ 1021 w 1296"/>
                  <a:gd name="T37" fmla="*/ 732 h 979"/>
                  <a:gd name="T38" fmla="*/ 1235 w 1296"/>
                  <a:gd name="T39" fmla="*/ 37 h 979"/>
                  <a:gd name="T40" fmla="*/ 1235 w 1296"/>
                  <a:gd name="T41" fmla="*/ 37 h 979"/>
                  <a:gd name="T42" fmla="*/ 1235 w 1296"/>
                  <a:gd name="T43" fmla="*/ 37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296" h="979">
                    <a:moveTo>
                      <a:pt x="1235" y="37"/>
                    </a:moveTo>
                    <a:cubicBezTo>
                      <a:pt x="1229" y="14"/>
                      <a:pt x="1206" y="0"/>
                      <a:pt x="1183" y="6"/>
                    </a:cubicBezTo>
                    <a:cubicBezTo>
                      <a:pt x="1160" y="11"/>
                      <a:pt x="1145" y="35"/>
                      <a:pt x="1151" y="58"/>
                    </a:cubicBezTo>
                    <a:cubicBezTo>
                      <a:pt x="1205" y="280"/>
                      <a:pt x="1133" y="514"/>
                      <a:pt x="963" y="668"/>
                    </a:cubicBezTo>
                    <a:cubicBezTo>
                      <a:pt x="844" y="776"/>
                      <a:pt x="694" y="829"/>
                      <a:pt x="545" y="829"/>
                    </a:cubicBezTo>
                    <a:cubicBezTo>
                      <a:pt x="402" y="829"/>
                      <a:pt x="260" y="781"/>
                      <a:pt x="146" y="685"/>
                    </a:cubicBezTo>
                    <a:cubicBezTo>
                      <a:pt x="334" y="668"/>
                      <a:pt x="334" y="668"/>
                      <a:pt x="334" y="668"/>
                    </a:cubicBezTo>
                    <a:cubicBezTo>
                      <a:pt x="358" y="666"/>
                      <a:pt x="375" y="645"/>
                      <a:pt x="373" y="621"/>
                    </a:cubicBezTo>
                    <a:cubicBezTo>
                      <a:pt x="371" y="597"/>
                      <a:pt x="350" y="580"/>
                      <a:pt x="326" y="582"/>
                    </a:cubicBezTo>
                    <a:cubicBezTo>
                      <a:pt x="41" y="608"/>
                      <a:pt x="41" y="608"/>
                      <a:pt x="41" y="608"/>
                    </a:cubicBezTo>
                    <a:cubicBezTo>
                      <a:pt x="18" y="610"/>
                      <a:pt x="0" y="631"/>
                      <a:pt x="2" y="655"/>
                    </a:cubicBezTo>
                    <a:cubicBezTo>
                      <a:pt x="28" y="939"/>
                      <a:pt x="28" y="939"/>
                      <a:pt x="28" y="939"/>
                    </a:cubicBezTo>
                    <a:cubicBezTo>
                      <a:pt x="30" y="962"/>
                      <a:pt x="49" y="979"/>
                      <a:pt x="71" y="979"/>
                    </a:cubicBezTo>
                    <a:cubicBezTo>
                      <a:pt x="72" y="979"/>
                      <a:pt x="73" y="979"/>
                      <a:pt x="75" y="978"/>
                    </a:cubicBezTo>
                    <a:cubicBezTo>
                      <a:pt x="98" y="976"/>
                      <a:pt x="116" y="955"/>
                      <a:pt x="114" y="931"/>
                    </a:cubicBezTo>
                    <a:cubicBezTo>
                      <a:pt x="98" y="758"/>
                      <a:pt x="98" y="758"/>
                      <a:pt x="98" y="758"/>
                    </a:cubicBezTo>
                    <a:cubicBezTo>
                      <a:pt x="215" y="852"/>
                      <a:pt x="357" y="907"/>
                      <a:pt x="509" y="915"/>
                    </a:cubicBezTo>
                    <a:cubicBezTo>
                      <a:pt x="521" y="915"/>
                      <a:pt x="533" y="916"/>
                      <a:pt x="545" y="916"/>
                    </a:cubicBezTo>
                    <a:cubicBezTo>
                      <a:pt x="721" y="916"/>
                      <a:pt x="889" y="851"/>
                      <a:pt x="1021" y="732"/>
                    </a:cubicBezTo>
                    <a:cubicBezTo>
                      <a:pt x="1214" y="557"/>
                      <a:pt x="1296" y="291"/>
                      <a:pt x="1235" y="37"/>
                    </a:cubicBezTo>
                    <a:close/>
                    <a:moveTo>
                      <a:pt x="1235" y="37"/>
                    </a:moveTo>
                    <a:cubicBezTo>
                      <a:pt x="1235" y="37"/>
                      <a:pt x="1235" y="37"/>
                      <a:pt x="1235" y="37"/>
                    </a:cubicBezTo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05" name="Group 104">
            <a:extLst>
              <a:ext uri="{FF2B5EF4-FFF2-40B4-BE49-F238E27FC236}">
                <a16:creationId xmlns="" xmlns:a16="http://schemas.microsoft.com/office/drawing/2014/main" id="{D6A330BD-01DC-4D62-8217-EE187EA3C2FB}"/>
              </a:ext>
            </a:extLst>
          </p:cNvPr>
          <p:cNvGrpSpPr/>
          <p:nvPr/>
        </p:nvGrpSpPr>
        <p:grpSpPr>
          <a:xfrm>
            <a:off x="7094335" y="2069432"/>
            <a:ext cx="1431756" cy="2069431"/>
            <a:chOff x="6882064" y="2069432"/>
            <a:chExt cx="1431756" cy="2069431"/>
          </a:xfrm>
        </p:grpSpPr>
        <p:sp>
          <p:nvSpPr>
            <p:cNvPr id="48" name="Rectangle 47">
              <a:extLst>
                <a:ext uri="{FF2B5EF4-FFF2-40B4-BE49-F238E27FC236}">
                  <a16:creationId xmlns="" xmlns:a16="http://schemas.microsoft.com/office/drawing/2014/main" id="{953FB9DB-A899-4706-B5F6-179C4F62A9C5}"/>
                </a:ext>
              </a:extLst>
            </p:cNvPr>
            <p:cNvSpPr/>
            <p:nvPr/>
          </p:nvSpPr>
          <p:spPr bwMode="auto">
            <a:xfrm>
              <a:off x="6882064" y="2069432"/>
              <a:ext cx="1395663" cy="2009273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rgbClr val="F3F3F3"/>
              </a:bgClr>
            </a:patt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BBDAE322-59AB-49C1-A107-6A16B7BF3F6C}"/>
                </a:ext>
              </a:extLst>
            </p:cNvPr>
            <p:cNvSpPr/>
            <p:nvPr/>
          </p:nvSpPr>
          <p:spPr>
            <a:xfrm>
              <a:off x="6921480" y="3147036"/>
              <a:ext cx="1392340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en-AU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Customer interactions</a:t>
              </a:r>
              <a:endParaRPr lang="en-AU" alt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="" xmlns:a16="http://schemas.microsoft.com/office/drawing/2014/main" id="{19AC46BF-1291-492A-9FDF-D54DA2D40483}"/>
                </a:ext>
              </a:extLst>
            </p:cNvPr>
            <p:cNvCxnSpPr/>
            <p:nvPr/>
          </p:nvCxnSpPr>
          <p:spPr bwMode="auto">
            <a:xfrm>
              <a:off x="6894095" y="4138863"/>
              <a:ext cx="1371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86" name="Group 34">
              <a:extLst>
                <a:ext uri="{FF2B5EF4-FFF2-40B4-BE49-F238E27FC236}">
                  <a16:creationId xmlns="" xmlns:a16="http://schemas.microsoft.com/office/drawing/2014/main" id="{5B1A22C4-52C5-4DF2-97DC-5767D590CD1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7010405" y="2430462"/>
              <a:ext cx="698501" cy="330201"/>
              <a:chOff x="4416" y="1545"/>
              <a:chExt cx="440" cy="208"/>
            </a:xfrm>
            <a:solidFill>
              <a:schemeClr val="accent3"/>
            </a:solidFill>
          </p:grpSpPr>
          <p:sp>
            <p:nvSpPr>
              <p:cNvPr id="88" name="Freeform 35">
                <a:extLst>
                  <a:ext uri="{FF2B5EF4-FFF2-40B4-BE49-F238E27FC236}">
                    <a16:creationId xmlns="" xmlns:a16="http://schemas.microsoft.com/office/drawing/2014/main" id="{9E8D0EAD-00E8-4CA2-A50E-B4071C8D63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21" y="1682"/>
                <a:ext cx="71" cy="71"/>
              </a:xfrm>
              <a:custGeom>
                <a:avLst/>
                <a:gdLst>
                  <a:gd name="T0" fmla="*/ 171 w 341"/>
                  <a:gd name="T1" fmla="*/ 0 h 342"/>
                  <a:gd name="T2" fmla="*/ 0 w 341"/>
                  <a:gd name="T3" fmla="*/ 171 h 342"/>
                  <a:gd name="T4" fmla="*/ 171 w 341"/>
                  <a:gd name="T5" fmla="*/ 342 h 342"/>
                  <a:gd name="T6" fmla="*/ 341 w 341"/>
                  <a:gd name="T7" fmla="*/ 171 h 342"/>
                  <a:gd name="T8" fmla="*/ 171 w 341"/>
                  <a:gd name="T9" fmla="*/ 0 h 342"/>
                  <a:gd name="T10" fmla="*/ 171 w 341"/>
                  <a:gd name="T11" fmla="*/ 273 h 342"/>
                  <a:gd name="T12" fmla="*/ 68 w 341"/>
                  <a:gd name="T13" fmla="*/ 171 h 342"/>
                  <a:gd name="T14" fmla="*/ 171 w 341"/>
                  <a:gd name="T15" fmla="*/ 68 h 342"/>
                  <a:gd name="T16" fmla="*/ 273 w 341"/>
                  <a:gd name="T17" fmla="*/ 171 h 342"/>
                  <a:gd name="T18" fmla="*/ 171 w 341"/>
                  <a:gd name="T19" fmla="*/ 273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1" h="342">
                    <a:moveTo>
                      <a:pt x="171" y="0"/>
                    </a:moveTo>
                    <a:cubicBezTo>
                      <a:pt x="76" y="0"/>
                      <a:pt x="0" y="77"/>
                      <a:pt x="0" y="171"/>
                    </a:cubicBezTo>
                    <a:cubicBezTo>
                      <a:pt x="0" y="265"/>
                      <a:pt x="76" y="342"/>
                      <a:pt x="171" y="342"/>
                    </a:cubicBezTo>
                    <a:cubicBezTo>
                      <a:pt x="265" y="342"/>
                      <a:pt x="341" y="265"/>
                      <a:pt x="341" y="171"/>
                    </a:cubicBezTo>
                    <a:cubicBezTo>
                      <a:pt x="341" y="77"/>
                      <a:pt x="265" y="0"/>
                      <a:pt x="171" y="0"/>
                    </a:cubicBezTo>
                    <a:close/>
                    <a:moveTo>
                      <a:pt x="171" y="273"/>
                    </a:moveTo>
                    <a:cubicBezTo>
                      <a:pt x="114" y="273"/>
                      <a:pt x="68" y="227"/>
                      <a:pt x="68" y="171"/>
                    </a:cubicBezTo>
                    <a:cubicBezTo>
                      <a:pt x="68" y="114"/>
                      <a:pt x="114" y="68"/>
                      <a:pt x="171" y="68"/>
                    </a:cubicBezTo>
                    <a:cubicBezTo>
                      <a:pt x="227" y="68"/>
                      <a:pt x="273" y="114"/>
                      <a:pt x="273" y="171"/>
                    </a:cubicBezTo>
                    <a:cubicBezTo>
                      <a:pt x="273" y="227"/>
                      <a:pt x="227" y="273"/>
                      <a:pt x="171" y="27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89" name="Freeform 36">
                <a:extLst>
                  <a:ext uri="{FF2B5EF4-FFF2-40B4-BE49-F238E27FC236}">
                    <a16:creationId xmlns="" xmlns:a16="http://schemas.microsoft.com/office/drawing/2014/main" id="{C335C410-10B3-461D-8197-F4912228DC0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80" y="1682"/>
                <a:ext cx="71" cy="71"/>
              </a:xfrm>
              <a:custGeom>
                <a:avLst/>
                <a:gdLst>
                  <a:gd name="T0" fmla="*/ 171 w 342"/>
                  <a:gd name="T1" fmla="*/ 0 h 342"/>
                  <a:gd name="T2" fmla="*/ 0 w 342"/>
                  <a:gd name="T3" fmla="*/ 171 h 342"/>
                  <a:gd name="T4" fmla="*/ 171 w 342"/>
                  <a:gd name="T5" fmla="*/ 342 h 342"/>
                  <a:gd name="T6" fmla="*/ 342 w 342"/>
                  <a:gd name="T7" fmla="*/ 171 h 342"/>
                  <a:gd name="T8" fmla="*/ 171 w 342"/>
                  <a:gd name="T9" fmla="*/ 0 h 342"/>
                  <a:gd name="T10" fmla="*/ 171 w 342"/>
                  <a:gd name="T11" fmla="*/ 273 h 342"/>
                  <a:gd name="T12" fmla="*/ 68 w 342"/>
                  <a:gd name="T13" fmla="*/ 171 h 342"/>
                  <a:gd name="T14" fmla="*/ 171 w 342"/>
                  <a:gd name="T15" fmla="*/ 68 h 342"/>
                  <a:gd name="T16" fmla="*/ 273 w 342"/>
                  <a:gd name="T17" fmla="*/ 171 h 342"/>
                  <a:gd name="T18" fmla="*/ 171 w 342"/>
                  <a:gd name="T19" fmla="*/ 273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2" h="342">
                    <a:moveTo>
                      <a:pt x="171" y="0"/>
                    </a:moveTo>
                    <a:cubicBezTo>
                      <a:pt x="77" y="0"/>
                      <a:pt x="0" y="77"/>
                      <a:pt x="0" y="171"/>
                    </a:cubicBezTo>
                    <a:cubicBezTo>
                      <a:pt x="0" y="265"/>
                      <a:pt x="77" y="342"/>
                      <a:pt x="171" y="342"/>
                    </a:cubicBezTo>
                    <a:cubicBezTo>
                      <a:pt x="265" y="342"/>
                      <a:pt x="342" y="265"/>
                      <a:pt x="342" y="171"/>
                    </a:cubicBezTo>
                    <a:cubicBezTo>
                      <a:pt x="342" y="77"/>
                      <a:pt x="265" y="0"/>
                      <a:pt x="171" y="0"/>
                    </a:cubicBezTo>
                    <a:close/>
                    <a:moveTo>
                      <a:pt x="171" y="273"/>
                    </a:moveTo>
                    <a:cubicBezTo>
                      <a:pt x="114" y="273"/>
                      <a:pt x="68" y="227"/>
                      <a:pt x="68" y="171"/>
                    </a:cubicBezTo>
                    <a:cubicBezTo>
                      <a:pt x="68" y="114"/>
                      <a:pt x="114" y="68"/>
                      <a:pt x="171" y="68"/>
                    </a:cubicBezTo>
                    <a:cubicBezTo>
                      <a:pt x="227" y="68"/>
                      <a:pt x="273" y="114"/>
                      <a:pt x="273" y="171"/>
                    </a:cubicBezTo>
                    <a:cubicBezTo>
                      <a:pt x="273" y="227"/>
                      <a:pt x="227" y="273"/>
                      <a:pt x="171" y="273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90" name="Freeform 37">
                <a:extLst>
                  <a:ext uri="{FF2B5EF4-FFF2-40B4-BE49-F238E27FC236}">
                    <a16:creationId xmlns="" xmlns:a16="http://schemas.microsoft.com/office/drawing/2014/main" id="{CBDC1315-12D6-436D-86A9-66F1A8259B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16" y="1545"/>
                <a:ext cx="440" cy="179"/>
              </a:xfrm>
              <a:custGeom>
                <a:avLst/>
                <a:gdLst>
                  <a:gd name="T0" fmla="*/ 2055 w 2125"/>
                  <a:gd name="T1" fmla="*/ 383 h 861"/>
                  <a:gd name="T2" fmla="*/ 2050 w 2125"/>
                  <a:gd name="T3" fmla="*/ 367 h 861"/>
                  <a:gd name="T4" fmla="*/ 1889 w 2125"/>
                  <a:gd name="T5" fmla="*/ 144 h 861"/>
                  <a:gd name="T6" fmla="*/ 539 w 2125"/>
                  <a:gd name="T7" fmla="*/ 349 h 861"/>
                  <a:gd name="T8" fmla="*/ 76 w 2125"/>
                  <a:gd name="T9" fmla="*/ 402 h 861"/>
                  <a:gd name="T10" fmla="*/ 107 w 2125"/>
                  <a:gd name="T11" fmla="*/ 861 h 861"/>
                  <a:gd name="T12" fmla="*/ 244 w 2125"/>
                  <a:gd name="T13" fmla="*/ 827 h 861"/>
                  <a:gd name="T14" fmla="*/ 722 w 2125"/>
                  <a:gd name="T15" fmla="*/ 827 h 861"/>
                  <a:gd name="T16" fmla="*/ 1371 w 2125"/>
                  <a:gd name="T17" fmla="*/ 861 h 861"/>
                  <a:gd name="T18" fmla="*/ 1645 w 2125"/>
                  <a:gd name="T19" fmla="*/ 588 h 861"/>
                  <a:gd name="T20" fmla="*/ 1918 w 2125"/>
                  <a:gd name="T21" fmla="*/ 861 h 861"/>
                  <a:gd name="T22" fmla="*/ 2050 w 2125"/>
                  <a:gd name="T23" fmla="*/ 844 h 861"/>
                  <a:gd name="T24" fmla="*/ 1957 w 2125"/>
                  <a:gd name="T25" fmla="*/ 349 h 861"/>
                  <a:gd name="T26" fmla="*/ 1489 w 2125"/>
                  <a:gd name="T27" fmla="*/ 161 h 861"/>
                  <a:gd name="T28" fmla="*/ 1957 w 2125"/>
                  <a:gd name="T29" fmla="*/ 349 h 861"/>
                  <a:gd name="T30" fmla="*/ 1410 w 2125"/>
                  <a:gd name="T31" fmla="*/ 160 h 861"/>
                  <a:gd name="T32" fmla="*/ 1200 w 2125"/>
                  <a:gd name="T33" fmla="*/ 349 h 861"/>
                  <a:gd name="T34" fmla="*/ 1408 w 2125"/>
                  <a:gd name="T35" fmla="*/ 155 h 861"/>
                  <a:gd name="T36" fmla="*/ 1132 w 2125"/>
                  <a:gd name="T37" fmla="*/ 151 h 861"/>
                  <a:gd name="T38" fmla="*/ 653 w 2125"/>
                  <a:gd name="T39" fmla="*/ 349 h 861"/>
                  <a:gd name="T40" fmla="*/ 2000 w 2125"/>
                  <a:gd name="T41" fmla="*/ 793 h 861"/>
                  <a:gd name="T42" fmla="*/ 1645 w 2125"/>
                  <a:gd name="T43" fmla="*/ 519 h 861"/>
                  <a:gd name="T44" fmla="*/ 788 w 2125"/>
                  <a:gd name="T45" fmla="*/ 793 h 861"/>
                  <a:gd name="T46" fmla="*/ 177 w 2125"/>
                  <a:gd name="T47" fmla="*/ 793 h 861"/>
                  <a:gd name="T48" fmla="*/ 110 w 2125"/>
                  <a:gd name="T49" fmla="*/ 588 h 861"/>
                  <a:gd name="T50" fmla="*/ 175 w 2125"/>
                  <a:gd name="T51" fmla="*/ 554 h 861"/>
                  <a:gd name="T52" fmla="*/ 116 w 2125"/>
                  <a:gd name="T53" fmla="*/ 519 h 861"/>
                  <a:gd name="T54" fmla="*/ 551 w 2125"/>
                  <a:gd name="T55" fmla="*/ 417 h 861"/>
                  <a:gd name="T56" fmla="*/ 1986 w 2125"/>
                  <a:gd name="T57" fmla="*/ 485 h 861"/>
                  <a:gd name="T58" fmla="*/ 1918 w 2125"/>
                  <a:gd name="T59" fmla="*/ 519 h 861"/>
                  <a:gd name="T60" fmla="*/ 1986 w 2125"/>
                  <a:gd name="T61" fmla="*/ 554 h 861"/>
                  <a:gd name="T62" fmla="*/ 2000 w 2125"/>
                  <a:gd name="T63" fmla="*/ 793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25" h="861">
                    <a:moveTo>
                      <a:pt x="2055" y="545"/>
                    </a:moveTo>
                    <a:cubicBezTo>
                      <a:pt x="2055" y="383"/>
                      <a:pt x="2055" y="383"/>
                      <a:pt x="2055" y="383"/>
                    </a:cubicBezTo>
                    <a:cubicBezTo>
                      <a:pt x="2055" y="382"/>
                      <a:pt x="2053" y="375"/>
                      <a:pt x="2053" y="373"/>
                    </a:cubicBezTo>
                    <a:cubicBezTo>
                      <a:pt x="2052" y="371"/>
                      <a:pt x="2051" y="369"/>
                      <a:pt x="2050" y="367"/>
                    </a:cubicBezTo>
                    <a:cubicBezTo>
                      <a:pt x="2050" y="366"/>
                      <a:pt x="1912" y="159"/>
                      <a:pt x="1912" y="159"/>
                    </a:cubicBezTo>
                    <a:cubicBezTo>
                      <a:pt x="1907" y="151"/>
                      <a:pt x="1899" y="146"/>
                      <a:pt x="1889" y="144"/>
                    </a:cubicBezTo>
                    <a:cubicBezTo>
                      <a:pt x="1033" y="0"/>
                      <a:pt x="814" y="143"/>
                      <a:pt x="804" y="150"/>
                    </a:cubicBezTo>
                    <a:cubicBezTo>
                      <a:pt x="539" y="349"/>
                      <a:pt x="539" y="349"/>
                      <a:pt x="539" y="349"/>
                    </a:cubicBezTo>
                    <a:cubicBezTo>
                      <a:pt x="104" y="383"/>
                      <a:pt x="104" y="383"/>
                      <a:pt x="104" y="383"/>
                    </a:cubicBezTo>
                    <a:cubicBezTo>
                      <a:pt x="92" y="384"/>
                      <a:pt x="81" y="391"/>
                      <a:pt x="76" y="402"/>
                    </a:cubicBezTo>
                    <a:cubicBezTo>
                      <a:pt x="73" y="409"/>
                      <a:pt x="0" y="569"/>
                      <a:pt x="74" y="836"/>
                    </a:cubicBezTo>
                    <a:cubicBezTo>
                      <a:pt x="78" y="851"/>
                      <a:pt x="92" y="861"/>
                      <a:pt x="107" y="861"/>
                    </a:cubicBezTo>
                    <a:cubicBezTo>
                      <a:pt x="209" y="861"/>
                      <a:pt x="209" y="861"/>
                      <a:pt x="209" y="861"/>
                    </a:cubicBezTo>
                    <a:cubicBezTo>
                      <a:pt x="228" y="861"/>
                      <a:pt x="244" y="846"/>
                      <a:pt x="244" y="827"/>
                    </a:cubicBezTo>
                    <a:cubicBezTo>
                      <a:pt x="244" y="695"/>
                      <a:pt x="351" y="588"/>
                      <a:pt x="483" y="588"/>
                    </a:cubicBezTo>
                    <a:cubicBezTo>
                      <a:pt x="615" y="588"/>
                      <a:pt x="722" y="695"/>
                      <a:pt x="722" y="827"/>
                    </a:cubicBezTo>
                    <a:cubicBezTo>
                      <a:pt x="722" y="846"/>
                      <a:pt x="737" y="861"/>
                      <a:pt x="756" y="861"/>
                    </a:cubicBezTo>
                    <a:cubicBezTo>
                      <a:pt x="1371" y="861"/>
                      <a:pt x="1371" y="861"/>
                      <a:pt x="1371" y="861"/>
                    </a:cubicBezTo>
                    <a:cubicBezTo>
                      <a:pt x="1390" y="861"/>
                      <a:pt x="1405" y="846"/>
                      <a:pt x="1405" y="827"/>
                    </a:cubicBezTo>
                    <a:cubicBezTo>
                      <a:pt x="1405" y="695"/>
                      <a:pt x="1513" y="588"/>
                      <a:pt x="1645" y="588"/>
                    </a:cubicBezTo>
                    <a:cubicBezTo>
                      <a:pt x="1777" y="588"/>
                      <a:pt x="1884" y="695"/>
                      <a:pt x="1884" y="827"/>
                    </a:cubicBezTo>
                    <a:cubicBezTo>
                      <a:pt x="1884" y="846"/>
                      <a:pt x="1899" y="861"/>
                      <a:pt x="1918" y="861"/>
                    </a:cubicBezTo>
                    <a:cubicBezTo>
                      <a:pt x="2020" y="861"/>
                      <a:pt x="2020" y="861"/>
                      <a:pt x="2020" y="861"/>
                    </a:cubicBezTo>
                    <a:cubicBezTo>
                      <a:pt x="2033" y="861"/>
                      <a:pt x="2044" y="854"/>
                      <a:pt x="2050" y="844"/>
                    </a:cubicBezTo>
                    <a:cubicBezTo>
                      <a:pt x="2125" y="711"/>
                      <a:pt x="2071" y="580"/>
                      <a:pt x="2055" y="545"/>
                    </a:cubicBezTo>
                    <a:close/>
                    <a:moveTo>
                      <a:pt x="1957" y="349"/>
                    </a:moveTo>
                    <a:cubicBezTo>
                      <a:pt x="1596" y="349"/>
                      <a:pt x="1596" y="349"/>
                      <a:pt x="1596" y="349"/>
                    </a:cubicBezTo>
                    <a:cubicBezTo>
                      <a:pt x="1489" y="161"/>
                      <a:pt x="1489" y="161"/>
                      <a:pt x="1489" y="161"/>
                    </a:cubicBezTo>
                    <a:cubicBezTo>
                      <a:pt x="1596" y="170"/>
                      <a:pt x="1720" y="185"/>
                      <a:pt x="1864" y="209"/>
                    </a:cubicBezTo>
                    <a:lnTo>
                      <a:pt x="1957" y="349"/>
                    </a:lnTo>
                    <a:close/>
                    <a:moveTo>
                      <a:pt x="1408" y="155"/>
                    </a:moveTo>
                    <a:cubicBezTo>
                      <a:pt x="1409" y="157"/>
                      <a:pt x="1409" y="159"/>
                      <a:pt x="1410" y="160"/>
                    </a:cubicBezTo>
                    <a:cubicBezTo>
                      <a:pt x="1517" y="349"/>
                      <a:pt x="1517" y="349"/>
                      <a:pt x="1517" y="349"/>
                    </a:cubicBezTo>
                    <a:cubicBezTo>
                      <a:pt x="1200" y="349"/>
                      <a:pt x="1200" y="349"/>
                      <a:pt x="1200" y="349"/>
                    </a:cubicBezTo>
                    <a:cubicBezTo>
                      <a:pt x="1200" y="149"/>
                      <a:pt x="1200" y="149"/>
                      <a:pt x="1200" y="149"/>
                    </a:cubicBezTo>
                    <a:cubicBezTo>
                      <a:pt x="1260" y="148"/>
                      <a:pt x="1329" y="150"/>
                      <a:pt x="1408" y="155"/>
                    </a:cubicBezTo>
                    <a:close/>
                    <a:moveTo>
                      <a:pt x="843" y="206"/>
                    </a:moveTo>
                    <a:cubicBezTo>
                      <a:pt x="845" y="205"/>
                      <a:pt x="916" y="162"/>
                      <a:pt x="1132" y="151"/>
                    </a:cubicBezTo>
                    <a:cubicBezTo>
                      <a:pt x="1132" y="349"/>
                      <a:pt x="1132" y="349"/>
                      <a:pt x="1132" y="349"/>
                    </a:cubicBezTo>
                    <a:cubicBezTo>
                      <a:pt x="653" y="349"/>
                      <a:pt x="653" y="349"/>
                      <a:pt x="653" y="349"/>
                    </a:cubicBezTo>
                    <a:lnTo>
                      <a:pt x="843" y="206"/>
                    </a:lnTo>
                    <a:close/>
                    <a:moveTo>
                      <a:pt x="2000" y="793"/>
                    </a:moveTo>
                    <a:cubicBezTo>
                      <a:pt x="1950" y="793"/>
                      <a:pt x="1950" y="793"/>
                      <a:pt x="1950" y="793"/>
                    </a:cubicBezTo>
                    <a:cubicBezTo>
                      <a:pt x="1933" y="639"/>
                      <a:pt x="1803" y="519"/>
                      <a:pt x="1645" y="519"/>
                    </a:cubicBezTo>
                    <a:cubicBezTo>
                      <a:pt x="1487" y="519"/>
                      <a:pt x="1356" y="639"/>
                      <a:pt x="1339" y="793"/>
                    </a:cubicBezTo>
                    <a:cubicBezTo>
                      <a:pt x="788" y="793"/>
                      <a:pt x="788" y="793"/>
                      <a:pt x="788" y="793"/>
                    </a:cubicBezTo>
                    <a:cubicBezTo>
                      <a:pt x="771" y="639"/>
                      <a:pt x="641" y="519"/>
                      <a:pt x="483" y="519"/>
                    </a:cubicBezTo>
                    <a:cubicBezTo>
                      <a:pt x="325" y="519"/>
                      <a:pt x="194" y="639"/>
                      <a:pt x="177" y="793"/>
                    </a:cubicBezTo>
                    <a:cubicBezTo>
                      <a:pt x="133" y="793"/>
                      <a:pt x="133" y="793"/>
                      <a:pt x="133" y="793"/>
                    </a:cubicBezTo>
                    <a:cubicBezTo>
                      <a:pt x="113" y="712"/>
                      <a:pt x="109" y="643"/>
                      <a:pt x="110" y="588"/>
                    </a:cubicBezTo>
                    <a:cubicBezTo>
                      <a:pt x="141" y="588"/>
                      <a:pt x="141" y="588"/>
                      <a:pt x="141" y="588"/>
                    </a:cubicBezTo>
                    <a:cubicBezTo>
                      <a:pt x="160" y="588"/>
                      <a:pt x="175" y="572"/>
                      <a:pt x="175" y="554"/>
                    </a:cubicBezTo>
                    <a:cubicBezTo>
                      <a:pt x="175" y="535"/>
                      <a:pt x="160" y="519"/>
                      <a:pt x="141" y="519"/>
                    </a:cubicBezTo>
                    <a:cubicBezTo>
                      <a:pt x="116" y="519"/>
                      <a:pt x="116" y="519"/>
                      <a:pt x="116" y="519"/>
                    </a:cubicBezTo>
                    <a:cubicBezTo>
                      <a:pt x="121" y="488"/>
                      <a:pt x="127" y="464"/>
                      <a:pt x="131" y="449"/>
                    </a:cubicBezTo>
                    <a:cubicBezTo>
                      <a:pt x="551" y="417"/>
                      <a:pt x="551" y="417"/>
                      <a:pt x="551" y="417"/>
                    </a:cubicBezTo>
                    <a:cubicBezTo>
                      <a:pt x="1986" y="417"/>
                      <a:pt x="1986" y="417"/>
                      <a:pt x="1986" y="417"/>
                    </a:cubicBezTo>
                    <a:cubicBezTo>
                      <a:pt x="1986" y="485"/>
                      <a:pt x="1986" y="485"/>
                      <a:pt x="1986" y="485"/>
                    </a:cubicBezTo>
                    <a:cubicBezTo>
                      <a:pt x="1952" y="485"/>
                      <a:pt x="1952" y="485"/>
                      <a:pt x="1952" y="485"/>
                    </a:cubicBezTo>
                    <a:cubicBezTo>
                      <a:pt x="1933" y="485"/>
                      <a:pt x="1918" y="501"/>
                      <a:pt x="1918" y="519"/>
                    </a:cubicBezTo>
                    <a:cubicBezTo>
                      <a:pt x="1918" y="538"/>
                      <a:pt x="1933" y="554"/>
                      <a:pt x="1952" y="554"/>
                    </a:cubicBezTo>
                    <a:cubicBezTo>
                      <a:pt x="1986" y="554"/>
                      <a:pt x="1986" y="554"/>
                      <a:pt x="1986" y="554"/>
                    </a:cubicBezTo>
                    <a:cubicBezTo>
                      <a:pt x="1986" y="559"/>
                      <a:pt x="1988" y="565"/>
                      <a:pt x="1991" y="570"/>
                    </a:cubicBezTo>
                    <a:cubicBezTo>
                      <a:pt x="1993" y="575"/>
                      <a:pt x="2051" y="681"/>
                      <a:pt x="2000" y="7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grpSp>
        <p:nvGrpSpPr>
          <p:cNvPr id="101" name="Group 100">
            <a:extLst>
              <a:ext uri="{FF2B5EF4-FFF2-40B4-BE49-F238E27FC236}">
                <a16:creationId xmlns="" xmlns:a16="http://schemas.microsoft.com/office/drawing/2014/main" id="{510C8415-997E-4D56-B81D-9C0AB6CED7B0}"/>
              </a:ext>
            </a:extLst>
          </p:cNvPr>
          <p:cNvGrpSpPr/>
          <p:nvPr/>
        </p:nvGrpSpPr>
        <p:grpSpPr>
          <a:xfrm>
            <a:off x="644548" y="2069432"/>
            <a:ext cx="1395663" cy="2069431"/>
            <a:chOff x="481263" y="2069432"/>
            <a:chExt cx="1395663" cy="2069431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EDE122EE-8635-4D8A-8F12-72D2FA707712}"/>
                </a:ext>
              </a:extLst>
            </p:cNvPr>
            <p:cNvSpPr/>
            <p:nvPr/>
          </p:nvSpPr>
          <p:spPr bwMode="auto">
            <a:xfrm>
              <a:off x="481263" y="2069432"/>
              <a:ext cx="1395663" cy="2009273"/>
            </a:xfrm>
            <a:prstGeom prst="rect">
              <a:avLst/>
            </a:prstGeom>
            <a:pattFill prst="pct20">
              <a:fgClr>
                <a:schemeClr val="bg1"/>
              </a:fgClr>
              <a:bgClr>
                <a:srgbClr val="F3F3F3"/>
              </a:bgClr>
            </a:patt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entury Gothic" panose="020B0502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2DA73C2F-99BA-4CDC-B0E0-F39CAE459FCF}"/>
                </a:ext>
              </a:extLst>
            </p:cNvPr>
            <p:cNvSpPr/>
            <p:nvPr/>
          </p:nvSpPr>
          <p:spPr>
            <a:xfrm>
              <a:off x="520679" y="3147036"/>
              <a:ext cx="1199837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500"/>
                </a:lnSpc>
                <a:spcAft>
                  <a:spcPts val="0"/>
                </a:spcAft>
              </a:pPr>
              <a:r>
                <a:rPr lang="en-AU" altLang="en-US" sz="1400" dirty="0" smtClean="0">
                  <a:solidFill>
                    <a:schemeClr val="accent2">
                      <a:lumMod val="75000"/>
                    </a:schemeClr>
                  </a:solidFill>
                  <a:latin typeface="Century Gothic" panose="020B0502020202020204" pitchFamily="34" charset="0"/>
                </a:rPr>
                <a:t>Sales and distribution</a:t>
              </a:r>
              <a:endParaRPr lang="en-AU" altLang="en-US" sz="1400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="" xmlns:a16="http://schemas.microsoft.com/office/drawing/2014/main" id="{21167A0A-F087-4331-B019-B6EF0521186E}"/>
                </a:ext>
              </a:extLst>
            </p:cNvPr>
            <p:cNvCxnSpPr/>
            <p:nvPr/>
          </p:nvCxnSpPr>
          <p:spPr bwMode="auto">
            <a:xfrm>
              <a:off x="481263" y="4138863"/>
              <a:ext cx="1371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4">
                  <a:lumMod val="60000"/>
                  <a:lumOff val="4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97" name="Group 45">
              <a:extLst>
                <a:ext uri="{FF2B5EF4-FFF2-40B4-BE49-F238E27FC236}">
                  <a16:creationId xmlns="" xmlns:a16="http://schemas.microsoft.com/office/drawing/2014/main" id="{4AA208F5-AF53-46C7-AAEB-FF3F1C5C6E7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19125" y="2349503"/>
              <a:ext cx="568324" cy="531813"/>
              <a:chOff x="390" y="1480"/>
              <a:chExt cx="358" cy="335"/>
            </a:xfrm>
            <a:solidFill>
              <a:srgbClr val="7FC4ED"/>
            </a:solidFill>
          </p:grpSpPr>
          <p:sp>
            <p:nvSpPr>
              <p:cNvPr id="99" name="Freeform 46">
                <a:extLst>
                  <a:ext uri="{FF2B5EF4-FFF2-40B4-BE49-F238E27FC236}">
                    <a16:creationId xmlns="" xmlns:a16="http://schemas.microsoft.com/office/drawing/2014/main" id="{FAEC0B87-5813-4EB7-AA9B-D49664E75EB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0" y="1645"/>
                <a:ext cx="259" cy="170"/>
              </a:xfrm>
              <a:custGeom>
                <a:avLst/>
                <a:gdLst>
                  <a:gd name="T0" fmla="*/ 200 w 208"/>
                  <a:gd name="T1" fmla="*/ 0 h 137"/>
                  <a:gd name="T2" fmla="*/ 192 w 208"/>
                  <a:gd name="T3" fmla="*/ 8 h 137"/>
                  <a:gd name="T4" fmla="*/ 192 w 208"/>
                  <a:gd name="T5" fmla="*/ 121 h 137"/>
                  <a:gd name="T6" fmla="*/ 133 w 208"/>
                  <a:gd name="T7" fmla="*/ 121 h 137"/>
                  <a:gd name="T8" fmla="*/ 133 w 208"/>
                  <a:gd name="T9" fmla="*/ 75 h 137"/>
                  <a:gd name="T10" fmla="*/ 125 w 208"/>
                  <a:gd name="T11" fmla="*/ 67 h 137"/>
                  <a:gd name="T12" fmla="*/ 83 w 208"/>
                  <a:gd name="T13" fmla="*/ 67 h 137"/>
                  <a:gd name="T14" fmla="*/ 75 w 208"/>
                  <a:gd name="T15" fmla="*/ 75 h 137"/>
                  <a:gd name="T16" fmla="*/ 75 w 208"/>
                  <a:gd name="T17" fmla="*/ 121 h 137"/>
                  <a:gd name="T18" fmla="*/ 16 w 208"/>
                  <a:gd name="T19" fmla="*/ 121 h 137"/>
                  <a:gd name="T20" fmla="*/ 16 w 208"/>
                  <a:gd name="T21" fmla="*/ 12 h 137"/>
                  <a:gd name="T22" fmla="*/ 8 w 208"/>
                  <a:gd name="T23" fmla="*/ 4 h 137"/>
                  <a:gd name="T24" fmla="*/ 0 w 208"/>
                  <a:gd name="T25" fmla="*/ 12 h 137"/>
                  <a:gd name="T26" fmla="*/ 0 w 208"/>
                  <a:gd name="T27" fmla="*/ 129 h 137"/>
                  <a:gd name="T28" fmla="*/ 8 w 208"/>
                  <a:gd name="T29" fmla="*/ 137 h 137"/>
                  <a:gd name="T30" fmla="*/ 83 w 208"/>
                  <a:gd name="T31" fmla="*/ 137 h 137"/>
                  <a:gd name="T32" fmla="*/ 91 w 208"/>
                  <a:gd name="T33" fmla="*/ 129 h 137"/>
                  <a:gd name="T34" fmla="*/ 91 w 208"/>
                  <a:gd name="T35" fmla="*/ 83 h 137"/>
                  <a:gd name="T36" fmla="*/ 117 w 208"/>
                  <a:gd name="T37" fmla="*/ 83 h 137"/>
                  <a:gd name="T38" fmla="*/ 117 w 208"/>
                  <a:gd name="T39" fmla="*/ 129 h 137"/>
                  <a:gd name="T40" fmla="*/ 125 w 208"/>
                  <a:gd name="T41" fmla="*/ 137 h 137"/>
                  <a:gd name="T42" fmla="*/ 200 w 208"/>
                  <a:gd name="T43" fmla="*/ 137 h 137"/>
                  <a:gd name="T44" fmla="*/ 208 w 208"/>
                  <a:gd name="T45" fmla="*/ 129 h 137"/>
                  <a:gd name="T46" fmla="*/ 208 w 208"/>
                  <a:gd name="T47" fmla="*/ 8 h 137"/>
                  <a:gd name="T48" fmla="*/ 200 w 208"/>
                  <a:gd name="T49" fmla="*/ 0 h 137"/>
                  <a:gd name="T50" fmla="*/ 200 w 208"/>
                  <a:gd name="T51" fmla="*/ 0 h 137"/>
                  <a:gd name="T52" fmla="*/ 200 w 208"/>
                  <a:gd name="T53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08" h="137">
                    <a:moveTo>
                      <a:pt x="200" y="0"/>
                    </a:moveTo>
                    <a:cubicBezTo>
                      <a:pt x="195" y="0"/>
                      <a:pt x="192" y="3"/>
                      <a:pt x="192" y="8"/>
                    </a:cubicBezTo>
                    <a:cubicBezTo>
                      <a:pt x="192" y="121"/>
                      <a:pt x="192" y="121"/>
                      <a:pt x="192" y="121"/>
                    </a:cubicBezTo>
                    <a:cubicBezTo>
                      <a:pt x="133" y="121"/>
                      <a:pt x="133" y="121"/>
                      <a:pt x="133" y="121"/>
                    </a:cubicBezTo>
                    <a:cubicBezTo>
                      <a:pt x="133" y="75"/>
                      <a:pt x="133" y="75"/>
                      <a:pt x="133" y="75"/>
                    </a:cubicBezTo>
                    <a:cubicBezTo>
                      <a:pt x="133" y="71"/>
                      <a:pt x="130" y="67"/>
                      <a:pt x="125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78" y="67"/>
                      <a:pt x="75" y="71"/>
                      <a:pt x="75" y="75"/>
                    </a:cubicBezTo>
                    <a:cubicBezTo>
                      <a:pt x="75" y="121"/>
                      <a:pt x="75" y="121"/>
                      <a:pt x="75" y="121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8"/>
                      <a:pt x="13" y="4"/>
                      <a:pt x="8" y="4"/>
                    </a:cubicBezTo>
                    <a:cubicBezTo>
                      <a:pt x="4" y="4"/>
                      <a:pt x="0" y="8"/>
                      <a:pt x="0" y="12"/>
                    </a:cubicBezTo>
                    <a:cubicBezTo>
                      <a:pt x="0" y="129"/>
                      <a:pt x="0" y="129"/>
                      <a:pt x="0" y="129"/>
                    </a:cubicBezTo>
                    <a:cubicBezTo>
                      <a:pt x="0" y="133"/>
                      <a:pt x="4" y="137"/>
                      <a:pt x="8" y="137"/>
                    </a:cubicBezTo>
                    <a:cubicBezTo>
                      <a:pt x="83" y="137"/>
                      <a:pt x="83" y="137"/>
                      <a:pt x="83" y="137"/>
                    </a:cubicBezTo>
                    <a:cubicBezTo>
                      <a:pt x="87" y="137"/>
                      <a:pt x="91" y="133"/>
                      <a:pt x="91" y="129"/>
                    </a:cubicBezTo>
                    <a:cubicBezTo>
                      <a:pt x="91" y="83"/>
                      <a:pt x="91" y="83"/>
                      <a:pt x="91" y="83"/>
                    </a:cubicBezTo>
                    <a:cubicBezTo>
                      <a:pt x="117" y="83"/>
                      <a:pt x="117" y="83"/>
                      <a:pt x="117" y="83"/>
                    </a:cubicBezTo>
                    <a:cubicBezTo>
                      <a:pt x="117" y="129"/>
                      <a:pt x="117" y="129"/>
                      <a:pt x="117" y="129"/>
                    </a:cubicBezTo>
                    <a:cubicBezTo>
                      <a:pt x="117" y="133"/>
                      <a:pt x="121" y="137"/>
                      <a:pt x="125" y="137"/>
                    </a:cubicBezTo>
                    <a:cubicBezTo>
                      <a:pt x="200" y="137"/>
                      <a:pt x="200" y="137"/>
                      <a:pt x="200" y="137"/>
                    </a:cubicBezTo>
                    <a:cubicBezTo>
                      <a:pt x="204" y="137"/>
                      <a:pt x="208" y="133"/>
                      <a:pt x="208" y="129"/>
                    </a:cubicBezTo>
                    <a:cubicBezTo>
                      <a:pt x="208" y="8"/>
                      <a:pt x="208" y="8"/>
                      <a:pt x="208" y="8"/>
                    </a:cubicBezTo>
                    <a:cubicBezTo>
                      <a:pt x="208" y="3"/>
                      <a:pt x="204" y="0"/>
                      <a:pt x="200" y="0"/>
                    </a:cubicBezTo>
                    <a:close/>
                    <a:moveTo>
                      <a:pt x="200" y="0"/>
                    </a:moveTo>
                    <a:cubicBezTo>
                      <a:pt x="200" y="0"/>
                      <a:pt x="200" y="0"/>
                      <a:pt x="20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00" name="Freeform 47">
                <a:extLst>
                  <a:ext uri="{FF2B5EF4-FFF2-40B4-BE49-F238E27FC236}">
                    <a16:creationId xmlns="" xmlns:a16="http://schemas.microsoft.com/office/drawing/2014/main" id="{1B2D7ED6-DB06-46E3-8B47-7489009486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" y="1480"/>
                <a:ext cx="358" cy="189"/>
              </a:xfrm>
              <a:custGeom>
                <a:avLst/>
                <a:gdLst>
                  <a:gd name="T0" fmla="*/ 285 w 288"/>
                  <a:gd name="T1" fmla="*/ 138 h 152"/>
                  <a:gd name="T2" fmla="*/ 220 w 288"/>
                  <a:gd name="T3" fmla="*/ 73 h 152"/>
                  <a:gd name="T4" fmla="*/ 220 w 288"/>
                  <a:gd name="T5" fmla="*/ 28 h 152"/>
                  <a:gd name="T6" fmla="*/ 211 w 288"/>
                  <a:gd name="T7" fmla="*/ 20 h 152"/>
                  <a:gd name="T8" fmla="*/ 203 w 288"/>
                  <a:gd name="T9" fmla="*/ 28 h 152"/>
                  <a:gd name="T10" fmla="*/ 203 w 288"/>
                  <a:gd name="T11" fmla="*/ 57 h 152"/>
                  <a:gd name="T12" fmla="*/ 150 w 288"/>
                  <a:gd name="T13" fmla="*/ 3 h 152"/>
                  <a:gd name="T14" fmla="*/ 144 w 288"/>
                  <a:gd name="T15" fmla="*/ 0 h 152"/>
                  <a:gd name="T16" fmla="*/ 138 w 288"/>
                  <a:gd name="T17" fmla="*/ 3 h 152"/>
                  <a:gd name="T18" fmla="*/ 3 w 288"/>
                  <a:gd name="T19" fmla="*/ 137 h 152"/>
                  <a:gd name="T20" fmla="*/ 3 w 288"/>
                  <a:gd name="T21" fmla="*/ 149 h 152"/>
                  <a:gd name="T22" fmla="*/ 15 w 288"/>
                  <a:gd name="T23" fmla="*/ 149 h 152"/>
                  <a:gd name="T24" fmla="*/ 144 w 288"/>
                  <a:gd name="T25" fmla="*/ 20 h 152"/>
                  <a:gd name="T26" fmla="*/ 273 w 288"/>
                  <a:gd name="T27" fmla="*/ 150 h 152"/>
                  <a:gd name="T28" fmla="*/ 279 w 288"/>
                  <a:gd name="T29" fmla="*/ 152 h 152"/>
                  <a:gd name="T30" fmla="*/ 285 w 288"/>
                  <a:gd name="T31" fmla="*/ 150 h 152"/>
                  <a:gd name="T32" fmla="*/ 285 w 288"/>
                  <a:gd name="T33" fmla="*/ 138 h 152"/>
                  <a:gd name="T34" fmla="*/ 285 w 288"/>
                  <a:gd name="T35" fmla="*/ 138 h 152"/>
                  <a:gd name="T36" fmla="*/ 285 w 288"/>
                  <a:gd name="T37" fmla="*/ 138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8" h="152">
                    <a:moveTo>
                      <a:pt x="285" y="138"/>
                    </a:moveTo>
                    <a:cubicBezTo>
                      <a:pt x="220" y="73"/>
                      <a:pt x="220" y="73"/>
                      <a:pt x="220" y="73"/>
                    </a:cubicBezTo>
                    <a:cubicBezTo>
                      <a:pt x="220" y="28"/>
                      <a:pt x="220" y="28"/>
                      <a:pt x="220" y="28"/>
                    </a:cubicBezTo>
                    <a:cubicBezTo>
                      <a:pt x="220" y="24"/>
                      <a:pt x="216" y="20"/>
                      <a:pt x="211" y="20"/>
                    </a:cubicBezTo>
                    <a:cubicBezTo>
                      <a:pt x="207" y="20"/>
                      <a:pt x="203" y="24"/>
                      <a:pt x="203" y="28"/>
                    </a:cubicBezTo>
                    <a:cubicBezTo>
                      <a:pt x="203" y="57"/>
                      <a:pt x="203" y="57"/>
                      <a:pt x="203" y="57"/>
                    </a:cubicBezTo>
                    <a:cubicBezTo>
                      <a:pt x="150" y="3"/>
                      <a:pt x="150" y="3"/>
                      <a:pt x="150" y="3"/>
                    </a:cubicBezTo>
                    <a:cubicBezTo>
                      <a:pt x="148" y="1"/>
                      <a:pt x="146" y="0"/>
                      <a:pt x="144" y="0"/>
                    </a:cubicBezTo>
                    <a:cubicBezTo>
                      <a:pt x="142" y="0"/>
                      <a:pt x="140" y="1"/>
                      <a:pt x="138" y="3"/>
                    </a:cubicBezTo>
                    <a:cubicBezTo>
                      <a:pt x="3" y="137"/>
                      <a:pt x="3" y="137"/>
                      <a:pt x="3" y="137"/>
                    </a:cubicBezTo>
                    <a:cubicBezTo>
                      <a:pt x="0" y="141"/>
                      <a:pt x="0" y="146"/>
                      <a:pt x="3" y="149"/>
                    </a:cubicBezTo>
                    <a:cubicBezTo>
                      <a:pt x="6" y="152"/>
                      <a:pt x="12" y="152"/>
                      <a:pt x="15" y="149"/>
                    </a:cubicBezTo>
                    <a:cubicBezTo>
                      <a:pt x="144" y="20"/>
                      <a:pt x="144" y="20"/>
                      <a:pt x="144" y="20"/>
                    </a:cubicBezTo>
                    <a:cubicBezTo>
                      <a:pt x="273" y="150"/>
                      <a:pt x="273" y="150"/>
                      <a:pt x="273" y="150"/>
                    </a:cubicBezTo>
                    <a:cubicBezTo>
                      <a:pt x="275" y="151"/>
                      <a:pt x="277" y="152"/>
                      <a:pt x="279" y="152"/>
                    </a:cubicBezTo>
                    <a:cubicBezTo>
                      <a:pt x="281" y="152"/>
                      <a:pt x="283" y="151"/>
                      <a:pt x="285" y="150"/>
                    </a:cubicBezTo>
                    <a:cubicBezTo>
                      <a:pt x="288" y="147"/>
                      <a:pt x="288" y="142"/>
                      <a:pt x="285" y="138"/>
                    </a:cubicBezTo>
                    <a:close/>
                    <a:moveTo>
                      <a:pt x="285" y="138"/>
                    </a:moveTo>
                    <a:cubicBezTo>
                      <a:pt x="285" y="138"/>
                      <a:pt x="285" y="138"/>
                      <a:pt x="285" y="13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460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7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663" y="477838"/>
            <a:ext cx="61626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410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C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6">
            <a:extLst>
              <a:ext uri="{FF2B5EF4-FFF2-40B4-BE49-F238E27FC236}">
                <a16:creationId xmlns="" xmlns:a16="http://schemas.microsoft.com/office/drawing/2014/main" id="{F4263734-FF36-48C0-8B63-32DFD88092B4}"/>
              </a:ext>
            </a:extLst>
          </p:cNvPr>
          <p:cNvSpPr>
            <a:spLocks/>
          </p:cNvSpPr>
          <p:nvPr/>
        </p:nvSpPr>
        <p:spPr bwMode="auto">
          <a:xfrm>
            <a:off x="5429250" y="1866900"/>
            <a:ext cx="681038" cy="677862"/>
          </a:xfrm>
          <a:custGeom>
            <a:avLst/>
            <a:gdLst>
              <a:gd name="T0" fmla="*/ 0 w 429"/>
              <a:gd name="T1" fmla="*/ 97 h 427"/>
              <a:gd name="T2" fmla="*/ 97 w 429"/>
              <a:gd name="T3" fmla="*/ 0 h 427"/>
              <a:gd name="T4" fmla="*/ 429 w 429"/>
              <a:gd name="T5" fmla="*/ 330 h 427"/>
              <a:gd name="T6" fmla="*/ 331 w 429"/>
              <a:gd name="T7" fmla="*/ 427 h 427"/>
              <a:gd name="T8" fmla="*/ 0 w 429"/>
              <a:gd name="T9" fmla="*/ 9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29" h="427">
                <a:moveTo>
                  <a:pt x="0" y="97"/>
                </a:moveTo>
                <a:lnTo>
                  <a:pt x="97" y="0"/>
                </a:lnTo>
                <a:lnTo>
                  <a:pt x="429" y="330"/>
                </a:lnTo>
                <a:lnTo>
                  <a:pt x="331" y="427"/>
                </a:lnTo>
                <a:lnTo>
                  <a:pt x="0" y="97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7">
            <a:extLst>
              <a:ext uri="{FF2B5EF4-FFF2-40B4-BE49-F238E27FC236}">
                <a16:creationId xmlns="" xmlns:a16="http://schemas.microsoft.com/office/drawing/2014/main" id="{11A4F691-DBD2-4447-85CA-CF2205385FB7}"/>
              </a:ext>
            </a:extLst>
          </p:cNvPr>
          <p:cNvSpPr>
            <a:spLocks/>
          </p:cNvSpPr>
          <p:nvPr/>
        </p:nvSpPr>
        <p:spPr bwMode="auto">
          <a:xfrm>
            <a:off x="5429250" y="2238375"/>
            <a:ext cx="495300" cy="492125"/>
          </a:xfrm>
          <a:custGeom>
            <a:avLst/>
            <a:gdLst>
              <a:gd name="T0" fmla="*/ 0 w 312"/>
              <a:gd name="T1" fmla="*/ 96 h 310"/>
              <a:gd name="T2" fmla="*/ 97 w 312"/>
              <a:gd name="T3" fmla="*/ 0 h 310"/>
              <a:gd name="T4" fmla="*/ 312 w 312"/>
              <a:gd name="T5" fmla="*/ 213 h 310"/>
              <a:gd name="T6" fmla="*/ 214 w 312"/>
              <a:gd name="T7" fmla="*/ 310 h 310"/>
              <a:gd name="T8" fmla="*/ 0 w 312"/>
              <a:gd name="T9" fmla="*/ 96 h 3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2" h="310">
                <a:moveTo>
                  <a:pt x="0" y="96"/>
                </a:moveTo>
                <a:lnTo>
                  <a:pt x="97" y="0"/>
                </a:lnTo>
                <a:lnTo>
                  <a:pt x="312" y="213"/>
                </a:lnTo>
                <a:lnTo>
                  <a:pt x="214" y="310"/>
                </a:lnTo>
                <a:lnTo>
                  <a:pt x="0" y="96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8">
            <a:extLst>
              <a:ext uri="{FF2B5EF4-FFF2-40B4-BE49-F238E27FC236}">
                <a16:creationId xmlns="" xmlns:a16="http://schemas.microsoft.com/office/drawing/2014/main" id="{36FB7053-0B37-4310-831D-9511D6D0DFF5}"/>
              </a:ext>
            </a:extLst>
          </p:cNvPr>
          <p:cNvSpPr>
            <a:spLocks/>
          </p:cNvSpPr>
          <p:nvPr/>
        </p:nvSpPr>
        <p:spPr bwMode="auto">
          <a:xfrm>
            <a:off x="5429250" y="2608263"/>
            <a:ext cx="309563" cy="307975"/>
          </a:xfrm>
          <a:custGeom>
            <a:avLst/>
            <a:gdLst>
              <a:gd name="T0" fmla="*/ 0 w 195"/>
              <a:gd name="T1" fmla="*/ 96 h 194"/>
              <a:gd name="T2" fmla="*/ 97 w 195"/>
              <a:gd name="T3" fmla="*/ 0 h 194"/>
              <a:gd name="T4" fmla="*/ 195 w 195"/>
              <a:gd name="T5" fmla="*/ 96 h 194"/>
              <a:gd name="T6" fmla="*/ 97 w 195"/>
              <a:gd name="T7" fmla="*/ 194 h 194"/>
              <a:gd name="T8" fmla="*/ 0 w 195"/>
              <a:gd name="T9" fmla="*/ 96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5" h="194">
                <a:moveTo>
                  <a:pt x="0" y="96"/>
                </a:moveTo>
                <a:lnTo>
                  <a:pt x="97" y="0"/>
                </a:lnTo>
                <a:lnTo>
                  <a:pt x="195" y="96"/>
                </a:lnTo>
                <a:lnTo>
                  <a:pt x="97" y="194"/>
                </a:lnTo>
                <a:lnTo>
                  <a:pt x="0" y="96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9">
            <a:extLst>
              <a:ext uri="{FF2B5EF4-FFF2-40B4-BE49-F238E27FC236}">
                <a16:creationId xmlns="" xmlns:a16="http://schemas.microsoft.com/office/drawing/2014/main" id="{7FC91063-07F3-4A9A-ADFF-9815534BE73D}"/>
              </a:ext>
            </a:extLst>
          </p:cNvPr>
          <p:cNvSpPr>
            <a:spLocks/>
          </p:cNvSpPr>
          <p:nvPr/>
        </p:nvSpPr>
        <p:spPr bwMode="auto">
          <a:xfrm>
            <a:off x="5057775" y="2052638"/>
            <a:ext cx="495300" cy="677862"/>
          </a:xfrm>
          <a:custGeom>
            <a:avLst/>
            <a:gdLst>
              <a:gd name="T0" fmla="*/ 195 w 312"/>
              <a:gd name="T1" fmla="*/ 213 h 427"/>
              <a:gd name="T2" fmla="*/ 312 w 312"/>
              <a:gd name="T3" fmla="*/ 96 h 427"/>
              <a:gd name="T4" fmla="*/ 214 w 312"/>
              <a:gd name="T5" fmla="*/ 0 h 427"/>
              <a:gd name="T6" fmla="*/ 0 w 312"/>
              <a:gd name="T7" fmla="*/ 213 h 427"/>
              <a:gd name="T8" fmla="*/ 214 w 312"/>
              <a:gd name="T9" fmla="*/ 427 h 427"/>
              <a:gd name="T10" fmla="*/ 311 w 312"/>
              <a:gd name="T11" fmla="*/ 330 h 427"/>
              <a:gd name="T12" fmla="*/ 195 w 312"/>
              <a:gd name="T13" fmla="*/ 21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2" h="427">
                <a:moveTo>
                  <a:pt x="195" y="213"/>
                </a:moveTo>
                <a:lnTo>
                  <a:pt x="312" y="96"/>
                </a:lnTo>
                <a:lnTo>
                  <a:pt x="214" y="0"/>
                </a:lnTo>
                <a:lnTo>
                  <a:pt x="0" y="213"/>
                </a:lnTo>
                <a:lnTo>
                  <a:pt x="214" y="427"/>
                </a:lnTo>
                <a:lnTo>
                  <a:pt x="311" y="330"/>
                </a:lnTo>
                <a:lnTo>
                  <a:pt x="195" y="213"/>
                </a:lnTo>
                <a:close/>
              </a:path>
            </a:pathLst>
          </a:custGeom>
          <a:solidFill>
            <a:srgbClr val="007CC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3" name="Freeform: Shape 82">
            <a:extLst>
              <a:ext uri="{FF2B5EF4-FFF2-40B4-BE49-F238E27FC236}">
                <a16:creationId xmlns="" xmlns:a16="http://schemas.microsoft.com/office/drawing/2014/main" id="{E5B89957-9C80-4A9F-AF31-00DABD36C2B5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custGeom>
            <a:avLst/>
            <a:gdLst>
              <a:gd name="connsiteX0" fmla="*/ 5586762 w 9144000"/>
              <a:gd name="connsiteY0" fmla="*/ 1755553 h 5143500"/>
              <a:gd name="connsiteX1" fmla="*/ 4955954 w 9144000"/>
              <a:gd name="connsiteY1" fmla="*/ 2386361 h 5143500"/>
              <a:gd name="connsiteX2" fmla="*/ 5586762 w 9144000"/>
              <a:gd name="connsiteY2" fmla="*/ 3017170 h 5143500"/>
              <a:gd name="connsiteX3" fmla="*/ 6217571 w 9144000"/>
              <a:gd name="connsiteY3" fmla="*/ 2386361 h 5143500"/>
              <a:gd name="connsiteX4" fmla="*/ 0 w 9144000"/>
              <a:gd name="connsiteY4" fmla="*/ 0 h 5143500"/>
              <a:gd name="connsiteX5" fmla="*/ 9144000 w 9144000"/>
              <a:gd name="connsiteY5" fmla="*/ 0 h 5143500"/>
              <a:gd name="connsiteX6" fmla="*/ 9144000 w 9144000"/>
              <a:gd name="connsiteY6" fmla="*/ 5143500 h 5143500"/>
              <a:gd name="connsiteX7" fmla="*/ 0 w 9144000"/>
              <a:gd name="connsiteY7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5143500">
                <a:moveTo>
                  <a:pt x="5586762" y="1755553"/>
                </a:moveTo>
                <a:lnTo>
                  <a:pt x="4955954" y="2386361"/>
                </a:lnTo>
                <a:lnTo>
                  <a:pt x="5586762" y="3017170"/>
                </a:lnTo>
                <a:lnTo>
                  <a:pt x="6217571" y="238636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3952835-7804-4050-AC09-59EF95F578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0416" y="1742344"/>
            <a:ext cx="2005581" cy="14708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D2BAAAAD-42F5-4D54-B84A-8BF45578FFF2}"/>
              </a:ext>
            </a:extLst>
          </p:cNvPr>
          <p:cNvSpPr/>
          <p:nvPr/>
        </p:nvSpPr>
        <p:spPr bwMode="auto">
          <a:xfrm>
            <a:off x="1003300" y="-1"/>
            <a:ext cx="7518400" cy="1728439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5372" name="Group 15371">
            <a:extLst>
              <a:ext uri="{FF2B5EF4-FFF2-40B4-BE49-F238E27FC236}">
                <a16:creationId xmlns="" xmlns:a16="http://schemas.microsoft.com/office/drawing/2014/main" id="{D5F82410-10B5-402D-BDCC-566F835F93D0}"/>
              </a:ext>
            </a:extLst>
          </p:cNvPr>
          <p:cNvGrpSpPr/>
          <p:nvPr/>
        </p:nvGrpSpPr>
        <p:grpSpPr>
          <a:xfrm>
            <a:off x="5130801" y="3313113"/>
            <a:ext cx="911225" cy="212725"/>
            <a:chOff x="5130801" y="3313113"/>
            <a:chExt cx="911225" cy="212725"/>
          </a:xfrm>
        </p:grpSpPr>
        <p:sp>
          <p:nvSpPr>
            <p:cNvPr id="21" name="Freeform 13">
              <a:extLst>
                <a:ext uri="{FF2B5EF4-FFF2-40B4-BE49-F238E27FC236}">
                  <a16:creationId xmlns="" xmlns:a16="http://schemas.microsoft.com/office/drawing/2014/main" id="{18242FA5-9FF9-48A2-8DED-64F2FA5C18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0801" y="3314701"/>
              <a:ext cx="219075" cy="207963"/>
            </a:xfrm>
            <a:custGeom>
              <a:avLst/>
              <a:gdLst>
                <a:gd name="T0" fmla="*/ 70 w 122"/>
                <a:gd name="T1" fmla="*/ 71 h 115"/>
                <a:gd name="T2" fmla="*/ 53 w 122"/>
                <a:gd name="T3" fmla="*/ 71 h 115"/>
                <a:gd name="T4" fmla="*/ 36 w 122"/>
                <a:gd name="T5" fmla="*/ 71 h 115"/>
                <a:gd name="T6" fmla="*/ 53 w 122"/>
                <a:gd name="T7" fmla="*/ 29 h 115"/>
                <a:gd name="T8" fmla="*/ 70 w 122"/>
                <a:gd name="T9" fmla="*/ 71 h 115"/>
                <a:gd name="T10" fmla="*/ 38 w 122"/>
                <a:gd name="T11" fmla="*/ 115 h 115"/>
                <a:gd name="T12" fmla="*/ 38 w 122"/>
                <a:gd name="T13" fmla="*/ 108 h 115"/>
                <a:gd name="T14" fmla="*/ 26 w 122"/>
                <a:gd name="T15" fmla="*/ 106 h 115"/>
                <a:gd name="T16" fmla="*/ 25 w 122"/>
                <a:gd name="T17" fmla="*/ 104 h 115"/>
                <a:gd name="T18" fmla="*/ 29 w 122"/>
                <a:gd name="T19" fmla="*/ 90 h 115"/>
                <a:gd name="T20" fmla="*/ 32 w 122"/>
                <a:gd name="T21" fmla="*/ 80 h 115"/>
                <a:gd name="T22" fmla="*/ 74 w 122"/>
                <a:gd name="T23" fmla="*/ 80 h 115"/>
                <a:gd name="T24" fmla="*/ 81 w 122"/>
                <a:gd name="T25" fmla="*/ 98 h 115"/>
                <a:gd name="T26" fmla="*/ 83 w 122"/>
                <a:gd name="T27" fmla="*/ 104 h 115"/>
                <a:gd name="T28" fmla="*/ 82 w 122"/>
                <a:gd name="T29" fmla="*/ 107 h 115"/>
                <a:gd name="T30" fmla="*/ 71 w 122"/>
                <a:gd name="T31" fmla="*/ 108 h 115"/>
                <a:gd name="T32" fmla="*/ 71 w 122"/>
                <a:gd name="T33" fmla="*/ 115 h 115"/>
                <a:gd name="T34" fmla="*/ 99 w 122"/>
                <a:gd name="T35" fmla="*/ 114 h 115"/>
                <a:gd name="T36" fmla="*/ 122 w 122"/>
                <a:gd name="T37" fmla="*/ 115 h 115"/>
                <a:gd name="T38" fmla="*/ 122 w 122"/>
                <a:gd name="T39" fmla="*/ 108 h 115"/>
                <a:gd name="T40" fmla="*/ 118 w 122"/>
                <a:gd name="T41" fmla="*/ 108 h 115"/>
                <a:gd name="T42" fmla="*/ 113 w 122"/>
                <a:gd name="T43" fmla="*/ 107 h 115"/>
                <a:gd name="T44" fmla="*/ 112 w 122"/>
                <a:gd name="T45" fmla="*/ 106 h 115"/>
                <a:gd name="T46" fmla="*/ 110 w 122"/>
                <a:gd name="T47" fmla="*/ 104 h 115"/>
                <a:gd name="T48" fmla="*/ 107 w 122"/>
                <a:gd name="T49" fmla="*/ 96 h 115"/>
                <a:gd name="T50" fmla="*/ 102 w 122"/>
                <a:gd name="T51" fmla="*/ 85 h 115"/>
                <a:gd name="T52" fmla="*/ 66 w 122"/>
                <a:gd name="T53" fmla="*/ 0 h 115"/>
                <a:gd name="T54" fmla="*/ 54 w 122"/>
                <a:gd name="T55" fmla="*/ 0 h 115"/>
                <a:gd name="T56" fmla="*/ 47 w 122"/>
                <a:gd name="T57" fmla="*/ 19 h 115"/>
                <a:gd name="T58" fmla="*/ 26 w 122"/>
                <a:gd name="T59" fmla="*/ 71 h 115"/>
                <a:gd name="T60" fmla="*/ 18 w 122"/>
                <a:gd name="T61" fmla="*/ 91 h 115"/>
                <a:gd name="T62" fmla="*/ 12 w 122"/>
                <a:gd name="T63" fmla="*/ 103 h 115"/>
                <a:gd name="T64" fmla="*/ 10 w 122"/>
                <a:gd name="T65" fmla="*/ 106 h 115"/>
                <a:gd name="T66" fmla="*/ 8 w 122"/>
                <a:gd name="T67" fmla="*/ 107 h 115"/>
                <a:gd name="T68" fmla="*/ 0 w 122"/>
                <a:gd name="T69" fmla="*/ 108 h 115"/>
                <a:gd name="T70" fmla="*/ 0 w 122"/>
                <a:gd name="T71" fmla="*/ 115 h 115"/>
                <a:gd name="T72" fmla="*/ 19 w 122"/>
                <a:gd name="T73" fmla="*/ 114 h 115"/>
                <a:gd name="T74" fmla="*/ 38 w 122"/>
                <a:gd name="T75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15">
                  <a:moveTo>
                    <a:pt x="70" y="71"/>
                  </a:moveTo>
                  <a:cubicBezTo>
                    <a:pt x="65" y="71"/>
                    <a:pt x="60" y="71"/>
                    <a:pt x="53" y="71"/>
                  </a:cubicBezTo>
                  <a:cubicBezTo>
                    <a:pt x="47" y="71"/>
                    <a:pt x="41" y="71"/>
                    <a:pt x="36" y="71"/>
                  </a:cubicBezTo>
                  <a:cubicBezTo>
                    <a:pt x="53" y="29"/>
                    <a:pt x="53" y="29"/>
                    <a:pt x="53" y="29"/>
                  </a:cubicBezTo>
                  <a:lnTo>
                    <a:pt x="70" y="71"/>
                  </a:lnTo>
                  <a:close/>
                  <a:moveTo>
                    <a:pt x="38" y="115"/>
                  </a:moveTo>
                  <a:cubicBezTo>
                    <a:pt x="38" y="108"/>
                    <a:pt x="38" y="108"/>
                    <a:pt x="38" y="108"/>
                  </a:cubicBezTo>
                  <a:cubicBezTo>
                    <a:pt x="31" y="108"/>
                    <a:pt x="27" y="107"/>
                    <a:pt x="26" y="106"/>
                  </a:cubicBezTo>
                  <a:cubicBezTo>
                    <a:pt x="25" y="106"/>
                    <a:pt x="25" y="105"/>
                    <a:pt x="25" y="104"/>
                  </a:cubicBezTo>
                  <a:cubicBezTo>
                    <a:pt x="25" y="102"/>
                    <a:pt x="26" y="97"/>
                    <a:pt x="29" y="9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81" y="98"/>
                    <a:pt x="81" y="98"/>
                    <a:pt x="81" y="98"/>
                  </a:cubicBezTo>
                  <a:cubicBezTo>
                    <a:pt x="82" y="101"/>
                    <a:pt x="83" y="103"/>
                    <a:pt x="83" y="104"/>
                  </a:cubicBezTo>
                  <a:cubicBezTo>
                    <a:pt x="83" y="106"/>
                    <a:pt x="83" y="106"/>
                    <a:pt x="82" y="107"/>
                  </a:cubicBezTo>
                  <a:cubicBezTo>
                    <a:pt x="81" y="107"/>
                    <a:pt x="77" y="108"/>
                    <a:pt x="71" y="108"/>
                  </a:cubicBezTo>
                  <a:cubicBezTo>
                    <a:pt x="71" y="115"/>
                    <a:pt x="71" y="115"/>
                    <a:pt x="71" y="115"/>
                  </a:cubicBezTo>
                  <a:cubicBezTo>
                    <a:pt x="99" y="114"/>
                    <a:pt x="99" y="114"/>
                    <a:pt x="99" y="114"/>
                  </a:cubicBezTo>
                  <a:cubicBezTo>
                    <a:pt x="122" y="115"/>
                    <a:pt x="122" y="115"/>
                    <a:pt x="122" y="115"/>
                  </a:cubicBezTo>
                  <a:cubicBezTo>
                    <a:pt x="122" y="108"/>
                    <a:pt x="122" y="108"/>
                    <a:pt x="122" y="108"/>
                  </a:cubicBezTo>
                  <a:cubicBezTo>
                    <a:pt x="120" y="108"/>
                    <a:pt x="119" y="108"/>
                    <a:pt x="118" y="108"/>
                  </a:cubicBezTo>
                  <a:cubicBezTo>
                    <a:pt x="116" y="107"/>
                    <a:pt x="114" y="107"/>
                    <a:pt x="113" y="107"/>
                  </a:cubicBezTo>
                  <a:cubicBezTo>
                    <a:pt x="113" y="107"/>
                    <a:pt x="112" y="106"/>
                    <a:pt x="112" y="106"/>
                  </a:cubicBezTo>
                  <a:cubicBezTo>
                    <a:pt x="111" y="106"/>
                    <a:pt x="111" y="105"/>
                    <a:pt x="110" y="104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7" y="19"/>
                    <a:pt x="47" y="19"/>
                    <a:pt x="47" y="19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2" y="81"/>
                    <a:pt x="19" y="88"/>
                    <a:pt x="18" y="91"/>
                  </a:cubicBezTo>
                  <a:cubicBezTo>
                    <a:pt x="15" y="98"/>
                    <a:pt x="13" y="102"/>
                    <a:pt x="12" y="103"/>
                  </a:cubicBezTo>
                  <a:cubicBezTo>
                    <a:pt x="11" y="105"/>
                    <a:pt x="11" y="105"/>
                    <a:pt x="10" y="106"/>
                  </a:cubicBezTo>
                  <a:cubicBezTo>
                    <a:pt x="10" y="106"/>
                    <a:pt x="9" y="107"/>
                    <a:pt x="8" y="107"/>
                  </a:cubicBezTo>
                  <a:cubicBezTo>
                    <a:pt x="7" y="107"/>
                    <a:pt x="5" y="108"/>
                    <a:pt x="0" y="108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38" y="115"/>
                  </a:ln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2" name="Freeform 14">
              <a:extLst>
                <a:ext uri="{FF2B5EF4-FFF2-40B4-BE49-F238E27FC236}">
                  <a16:creationId xmlns="" xmlns:a16="http://schemas.microsoft.com/office/drawing/2014/main" id="{8E802A4F-9E2A-49F7-A0B8-DAEB88F3F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2426" y="3313113"/>
              <a:ext cx="150813" cy="212725"/>
            </a:xfrm>
            <a:custGeom>
              <a:avLst/>
              <a:gdLst>
                <a:gd name="T0" fmla="*/ 75 w 84"/>
                <a:gd name="T1" fmla="*/ 32 h 118"/>
                <a:gd name="T2" fmla="*/ 68 w 84"/>
                <a:gd name="T3" fmla="*/ 32 h 118"/>
                <a:gd name="T4" fmla="*/ 67 w 84"/>
                <a:gd name="T5" fmla="*/ 18 h 118"/>
                <a:gd name="T6" fmla="*/ 58 w 84"/>
                <a:gd name="T7" fmla="*/ 12 h 118"/>
                <a:gd name="T8" fmla="*/ 44 w 84"/>
                <a:gd name="T9" fmla="*/ 9 h 118"/>
                <a:gd name="T10" fmla="*/ 27 w 84"/>
                <a:gd name="T11" fmla="*/ 15 h 118"/>
                <a:gd name="T12" fmla="*/ 21 w 84"/>
                <a:gd name="T13" fmla="*/ 28 h 118"/>
                <a:gd name="T14" fmla="*/ 23 w 84"/>
                <a:gd name="T15" fmla="*/ 37 h 118"/>
                <a:gd name="T16" fmla="*/ 28 w 84"/>
                <a:gd name="T17" fmla="*/ 42 h 118"/>
                <a:gd name="T18" fmla="*/ 37 w 84"/>
                <a:gd name="T19" fmla="*/ 45 h 118"/>
                <a:gd name="T20" fmla="*/ 50 w 84"/>
                <a:gd name="T21" fmla="*/ 48 h 118"/>
                <a:gd name="T22" fmla="*/ 61 w 84"/>
                <a:gd name="T23" fmla="*/ 50 h 118"/>
                <a:gd name="T24" fmla="*/ 72 w 84"/>
                <a:gd name="T25" fmla="*/ 54 h 118"/>
                <a:gd name="T26" fmla="*/ 78 w 84"/>
                <a:gd name="T27" fmla="*/ 60 h 118"/>
                <a:gd name="T28" fmla="*/ 82 w 84"/>
                <a:gd name="T29" fmla="*/ 67 h 118"/>
                <a:gd name="T30" fmla="*/ 84 w 84"/>
                <a:gd name="T31" fmla="*/ 78 h 118"/>
                <a:gd name="T32" fmla="*/ 79 w 84"/>
                <a:gd name="T33" fmla="*/ 96 h 118"/>
                <a:gd name="T34" fmla="*/ 70 w 84"/>
                <a:gd name="T35" fmla="*/ 107 h 118"/>
                <a:gd name="T36" fmla="*/ 59 w 84"/>
                <a:gd name="T37" fmla="*/ 115 h 118"/>
                <a:gd name="T38" fmla="*/ 35 w 84"/>
                <a:gd name="T39" fmla="*/ 118 h 118"/>
                <a:gd name="T40" fmla="*/ 17 w 84"/>
                <a:gd name="T41" fmla="*/ 117 h 118"/>
                <a:gd name="T42" fmla="*/ 0 w 84"/>
                <a:gd name="T43" fmla="*/ 110 h 118"/>
                <a:gd name="T44" fmla="*/ 3 w 84"/>
                <a:gd name="T45" fmla="*/ 82 h 118"/>
                <a:gd name="T46" fmla="*/ 10 w 84"/>
                <a:gd name="T47" fmla="*/ 82 h 118"/>
                <a:gd name="T48" fmla="*/ 11 w 84"/>
                <a:gd name="T49" fmla="*/ 97 h 118"/>
                <a:gd name="T50" fmla="*/ 21 w 84"/>
                <a:gd name="T51" fmla="*/ 105 h 118"/>
                <a:gd name="T52" fmla="*/ 37 w 84"/>
                <a:gd name="T53" fmla="*/ 109 h 118"/>
                <a:gd name="T54" fmla="*/ 51 w 84"/>
                <a:gd name="T55" fmla="*/ 107 h 118"/>
                <a:gd name="T56" fmla="*/ 60 w 84"/>
                <a:gd name="T57" fmla="*/ 99 h 118"/>
                <a:gd name="T58" fmla="*/ 63 w 84"/>
                <a:gd name="T59" fmla="*/ 88 h 118"/>
                <a:gd name="T60" fmla="*/ 61 w 84"/>
                <a:gd name="T61" fmla="*/ 79 h 118"/>
                <a:gd name="T62" fmla="*/ 55 w 84"/>
                <a:gd name="T63" fmla="*/ 73 h 118"/>
                <a:gd name="T64" fmla="*/ 41 w 84"/>
                <a:gd name="T65" fmla="*/ 69 h 118"/>
                <a:gd name="T66" fmla="*/ 21 w 84"/>
                <a:gd name="T67" fmla="*/ 64 h 118"/>
                <a:gd name="T68" fmla="*/ 10 w 84"/>
                <a:gd name="T69" fmla="*/ 58 h 118"/>
                <a:gd name="T70" fmla="*/ 4 w 84"/>
                <a:gd name="T71" fmla="*/ 49 h 118"/>
                <a:gd name="T72" fmla="*/ 2 w 84"/>
                <a:gd name="T73" fmla="*/ 37 h 118"/>
                <a:gd name="T74" fmla="*/ 5 w 84"/>
                <a:gd name="T75" fmla="*/ 20 h 118"/>
                <a:gd name="T76" fmla="*/ 15 w 84"/>
                <a:gd name="T77" fmla="*/ 8 h 118"/>
                <a:gd name="T78" fmla="*/ 30 w 84"/>
                <a:gd name="T79" fmla="*/ 2 h 118"/>
                <a:gd name="T80" fmla="*/ 46 w 84"/>
                <a:gd name="T81" fmla="*/ 0 h 118"/>
                <a:gd name="T82" fmla="*/ 62 w 84"/>
                <a:gd name="T83" fmla="*/ 2 h 118"/>
                <a:gd name="T84" fmla="*/ 76 w 84"/>
                <a:gd name="T85" fmla="*/ 6 h 118"/>
                <a:gd name="T86" fmla="*/ 77 w 84"/>
                <a:gd name="T87" fmla="*/ 8 h 118"/>
                <a:gd name="T88" fmla="*/ 75 w 84"/>
                <a:gd name="T89" fmla="*/ 18 h 118"/>
                <a:gd name="T90" fmla="*/ 75 w 84"/>
                <a:gd name="T91" fmla="*/ 3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4" h="118">
                  <a:moveTo>
                    <a:pt x="75" y="32"/>
                  </a:moveTo>
                  <a:cubicBezTo>
                    <a:pt x="68" y="32"/>
                    <a:pt x="68" y="32"/>
                    <a:pt x="68" y="32"/>
                  </a:cubicBezTo>
                  <a:cubicBezTo>
                    <a:pt x="68" y="25"/>
                    <a:pt x="67" y="21"/>
                    <a:pt x="67" y="18"/>
                  </a:cubicBezTo>
                  <a:cubicBezTo>
                    <a:pt x="65" y="16"/>
                    <a:pt x="62" y="14"/>
                    <a:pt x="58" y="12"/>
                  </a:cubicBezTo>
                  <a:cubicBezTo>
                    <a:pt x="54" y="10"/>
                    <a:pt x="49" y="9"/>
                    <a:pt x="44" y="9"/>
                  </a:cubicBezTo>
                  <a:cubicBezTo>
                    <a:pt x="37" y="9"/>
                    <a:pt x="31" y="11"/>
                    <a:pt x="27" y="15"/>
                  </a:cubicBezTo>
                  <a:cubicBezTo>
                    <a:pt x="23" y="19"/>
                    <a:pt x="21" y="23"/>
                    <a:pt x="21" y="28"/>
                  </a:cubicBezTo>
                  <a:cubicBezTo>
                    <a:pt x="21" y="32"/>
                    <a:pt x="22" y="34"/>
                    <a:pt x="23" y="37"/>
                  </a:cubicBezTo>
                  <a:cubicBezTo>
                    <a:pt x="24" y="39"/>
                    <a:pt x="26" y="41"/>
                    <a:pt x="28" y="42"/>
                  </a:cubicBezTo>
                  <a:cubicBezTo>
                    <a:pt x="30" y="43"/>
                    <a:pt x="33" y="44"/>
                    <a:pt x="37" y="45"/>
                  </a:cubicBezTo>
                  <a:cubicBezTo>
                    <a:pt x="40" y="46"/>
                    <a:pt x="45" y="47"/>
                    <a:pt x="50" y="48"/>
                  </a:cubicBezTo>
                  <a:cubicBezTo>
                    <a:pt x="56" y="49"/>
                    <a:pt x="60" y="50"/>
                    <a:pt x="61" y="50"/>
                  </a:cubicBezTo>
                  <a:cubicBezTo>
                    <a:pt x="66" y="51"/>
                    <a:pt x="69" y="52"/>
                    <a:pt x="72" y="54"/>
                  </a:cubicBezTo>
                  <a:cubicBezTo>
                    <a:pt x="75" y="56"/>
                    <a:pt x="77" y="57"/>
                    <a:pt x="78" y="60"/>
                  </a:cubicBezTo>
                  <a:cubicBezTo>
                    <a:pt x="80" y="62"/>
                    <a:pt x="81" y="64"/>
                    <a:pt x="82" y="67"/>
                  </a:cubicBezTo>
                  <a:cubicBezTo>
                    <a:pt x="83" y="71"/>
                    <a:pt x="84" y="74"/>
                    <a:pt x="84" y="78"/>
                  </a:cubicBezTo>
                  <a:cubicBezTo>
                    <a:pt x="84" y="85"/>
                    <a:pt x="82" y="91"/>
                    <a:pt x="79" y="96"/>
                  </a:cubicBezTo>
                  <a:cubicBezTo>
                    <a:pt x="77" y="100"/>
                    <a:pt x="74" y="104"/>
                    <a:pt x="70" y="107"/>
                  </a:cubicBezTo>
                  <a:cubicBezTo>
                    <a:pt x="67" y="111"/>
                    <a:pt x="63" y="113"/>
                    <a:pt x="59" y="115"/>
                  </a:cubicBezTo>
                  <a:cubicBezTo>
                    <a:pt x="52" y="117"/>
                    <a:pt x="44" y="118"/>
                    <a:pt x="35" y="118"/>
                  </a:cubicBezTo>
                  <a:cubicBezTo>
                    <a:pt x="29" y="118"/>
                    <a:pt x="23" y="118"/>
                    <a:pt x="17" y="117"/>
                  </a:cubicBezTo>
                  <a:cubicBezTo>
                    <a:pt x="12" y="115"/>
                    <a:pt x="7" y="113"/>
                    <a:pt x="0" y="110"/>
                  </a:cubicBezTo>
                  <a:cubicBezTo>
                    <a:pt x="2" y="104"/>
                    <a:pt x="3" y="95"/>
                    <a:pt x="3" y="82"/>
                  </a:cubicBezTo>
                  <a:cubicBezTo>
                    <a:pt x="10" y="82"/>
                    <a:pt x="10" y="82"/>
                    <a:pt x="10" y="82"/>
                  </a:cubicBezTo>
                  <a:cubicBezTo>
                    <a:pt x="10" y="86"/>
                    <a:pt x="10" y="91"/>
                    <a:pt x="11" y="97"/>
                  </a:cubicBezTo>
                  <a:cubicBezTo>
                    <a:pt x="13" y="100"/>
                    <a:pt x="16" y="103"/>
                    <a:pt x="21" y="105"/>
                  </a:cubicBezTo>
                  <a:cubicBezTo>
                    <a:pt x="26" y="108"/>
                    <a:pt x="32" y="109"/>
                    <a:pt x="37" y="109"/>
                  </a:cubicBezTo>
                  <a:cubicBezTo>
                    <a:pt x="43" y="109"/>
                    <a:pt x="47" y="108"/>
                    <a:pt x="51" y="107"/>
                  </a:cubicBezTo>
                  <a:cubicBezTo>
                    <a:pt x="55" y="105"/>
                    <a:pt x="58" y="102"/>
                    <a:pt x="60" y="99"/>
                  </a:cubicBezTo>
                  <a:cubicBezTo>
                    <a:pt x="62" y="96"/>
                    <a:pt x="63" y="92"/>
                    <a:pt x="63" y="88"/>
                  </a:cubicBezTo>
                  <a:cubicBezTo>
                    <a:pt x="63" y="85"/>
                    <a:pt x="62" y="82"/>
                    <a:pt x="61" y="79"/>
                  </a:cubicBezTo>
                  <a:cubicBezTo>
                    <a:pt x="60" y="77"/>
                    <a:pt x="58" y="75"/>
                    <a:pt x="55" y="73"/>
                  </a:cubicBezTo>
                  <a:cubicBezTo>
                    <a:pt x="52" y="72"/>
                    <a:pt x="47" y="71"/>
                    <a:pt x="41" y="69"/>
                  </a:cubicBezTo>
                  <a:cubicBezTo>
                    <a:pt x="31" y="67"/>
                    <a:pt x="24" y="65"/>
                    <a:pt x="21" y="64"/>
                  </a:cubicBezTo>
                  <a:cubicBezTo>
                    <a:pt x="17" y="63"/>
                    <a:pt x="13" y="61"/>
                    <a:pt x="10" y="58"/>
                  </a:cubicBezTo>
                  <a:cubicBezTo>
                    <a:pt x="7" y="56"/>
                    <a:pt x="5" y="53"/>
                    <a:pt x="4" y="49"/>
                  </a:cubicBezTo>
                  <a:cubicBezTo>
                    <a:pt x="2" y="45"/>
                    <a:pt x="2" y="41"/>
                    <a:pt x="2" y="37"/>
                  </a:cubicBezTo>
                  <a:cubicBezTo>
                    <a:pt x="2" y="31"/>
                    <a:pt x="3" y="25"/>
                    <a:pt x="5" y="20"/>
                  </a:cubicBezTo>
                  <a:cubicBezTo>
                    <a:pt x="8" y="15"/>
                    <a:pt x="11" y="11"/>
                    <a:pt x="15" y="8"/>
                  </a:cubicBezTo>
                  <a:cubicBezTo>
                    <a:pt x="20" y="5"/>
                    <a:pt x="24" y="3"/>
                    <a:pt x="30" y="2"/>
                  </a:cubicBezTo>
                  <a:cubicBezTo>
                    <a:pt x="35" y="1"/>
                    <a:pt x="40" y="0"/>
                    <a:pt x="46" y="0"/>
                  </a:cubicBezTo>
                  <a:cubicBezTo>
                    <a:pt x="51" y="0"/>
                    <a:pt x="57" y="1"/>
                    <a:pt x="62" y="2"/>
                  </a:cubicBezTo>
                  <a:cubicBezTo>
                    <a:pt x="68" y="3"/>
                    <a:pt x="72" y="4"/>
                    <a:pt x="76" y="6"/>
                  </a:cubicBezTo>
                  <a:cubicBezTo>
                    <a:pt x="77" y="8"/>
                    <a:pt x="77" y="8"/>
                    <a:pt x="77" y="8"/>
                  </a:cubicBezTo>
                  <a:cubicBezTo>
                    <a:pt x="76" y="12"/>
                    <a:pt x="76" y="15"/>
                    <a:pt x="75" y="18"/>
                  </a:cubicBezTo>
                  <a:cubicBezTo>
                    <a:pt x="75" y="22"/>
                    <a:pt x="75" y="26"/>
                    <a:pt x="75" y="32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3" name="Freeform 15">
              <a:extLst>
                <a:ext uri="{FF2B5EF4-FFF2-40B4-BE49-F238E27FC236}">
                  <a16:creationId xmlns="" xmlns:a16="http://schemas.microsoft.com/office/drawing/2014/main" id="{8C3C0F43-E851-4E05-BD41-FFA9AAE264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2139" y="3316288"/>
              <a:ext cx="92075" cy="206375"/>
            </a:xfrm>
            <a:custGeom>
              <a:avLst/>
              <a:gdLst>
                <a:gd name="T0" fmla="*/ 51 w 51"/>
                <a:gd name="T1" fmla="*/ 0 h 114"/>
                <a:gd name="T2" fmla="*/ 51 w 51"/>
                <a:gd name="T3" fmla="*/ 7 h 114"/>
                <a:gd name="T4" fmla="*/ 41 w 51"/>
                <a:gd name="T5" fmla="*/ 8 h 114"/>
                <a:gd name="T6" fmla="*/ 39 w 51"/>
                <a:gd name="T7" fmla="*/ 9 h 114"/>
                <a:gd name="T8" fmla="*/ 38 w 51"/>
                <a:gd name="T9" fmla="*/ 10 h 114"/>
                <a:gd name="T10" fmla="*/ 38 w 51"/>
                <a:gd name="T11" fmla="*/ 15 h 114"/>
                <a:gd name="T12" fmla="*/ 37 w 51"/>
                <a:gd name="T13" fmla="*/ 23 h 114"/>
                <a:gd name="T14" fmla="*/ 37 w 51"/>
                <a:gd name="T15" fmla="*/ 45 h 114"/>
                <a:gd name="T16" fmla="*/ 37 w 51"/>
                <a:gd name="T17" fmla="*/ 78 h 114"/>
                <a:gd name="T18" fmla="*/ 37 w 51"/>
                <a:gd name="T19" fmla="*/ 92 h 114"/>
                <a:gd name="T20" fmla="*/ 38 w 51"/>
                <a:gd name="T21" fmla="*/ 103 h 114"/>
                <a:gd name="T22" fmla="*/ 39 w 51"/>
                <a:gd name="T23" fmla="*/ 105 h 114"/>
                <a:gd name="T24" fmla="*/ 42 w 51"/>
                <a:gd name="T25" fmla="*/ 106 h 114"/>
                <a:gd name="T26" fmla="*/ 51 w 51"/>
                <a:gd name="T27" fmla="*/ 107 h 114"/>
                <a:gd name="T28" fmla="*/ 51 w 51"/>
                <a:gd name="T29" fmla="*/ 114 h 114"/>
                <a:gd name="T30" fmla="*/ 23 w 51"/>
                <a:gd name="T31" fmla="*/ 113 h 114"/>
                <a:gd name="T32" fmla="*/ 0 w 51"/>
                <a:gd name="T33" fmla="*/ 114 h 114"/>
                <a:gd name="T34" fmla="*/ 0 w 51"/>
                <a:gd name="T35" fmla="*/ 107 h 114"/>
                <a:gd name="T36" fmla="*/ 9 w 51"/>
                <a:gd name="T37" fmla="*/ 106 h 114"/>
                <a:gd name="T38" fmla="*/ 12 w 51"/>
                <a:gd name="T39" fmla="*/ 105 h 114"/>
                <a:gd name="T40" fmla="*/ 12 w 51"/>
                <a:gd name="T41" fmla="*/ 104 h 114"/>
                <a:gd name="T42" fmla="*/ 13 w 51"/>
                <a:gd name="T43" fmla="*/ 96 h 114"/>
                <a:gd name="T44" fmla="*/ 14 w 51"/>
                <a:gd name="T45" fmla="*/ 78 h 114"/>
                <a:gd name="T46" fmla="*/ 14 w 51"/>
                <a:gd name="T47" fmla="*/ 44 h 114"/>
                <a:gd name="T48" fmla="*/ 14 w 51"/>
                <a:gd name="T49" fmla="*/ 23 h 114"/>
                <a:gd name="T50" fmla="*/ 13 w 51"/>
                <a:gd name="T51" fmla="*/ 10 h 114"/>
                <a:gd name="T52" fmla="*/ 12 w 51"/>
                <a:gd name="T53" fmla="*/ 9 h 114"/>
                <a:gd name="T54" fmla="*/ 10 w 51"/>
                <a:gd name="T55" fmla="*/ 8 h 114"/>
                <a:gd name="T56" fmla="*/ 0 w 51"/>
                <a:gd name="T57" fmla="*/ 7 h 114"/>
                <a:gd name="T58" fmla="*/ 0 w 51"/>
                <a:gd name="T59" fmla="*/ 0 h 114"/>
                <a:gd name="T60" fmla="*/ 23 w 51"/>
                <a:gd name="T61" fmla="*/ 1 h 114"/>
                <a:gd name="T62" fmla="*/ 51 w 51"/>
                <a:gd name="T6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14">
                  <a:moveTo>
                    <a:pt x="51" y="0"/>
                  </a:moveTo>
                  <a:cubicBezTo>
                    <a:pt x="51" y="7"/>
                    <a:pt x="51" y="7"/>
                    <a:pt x="51" y="7"/>
                  </a:cubicBezTo>
                  <a:cubicBezTo>
                    <a:pt x="46" y="7"/>
                    <a:pt x="42" y="8"/>
                    <a:pt x="41" y="8"/>
                  </a:cubicBezTo>
                  <a:cubicBezTo>
                    <a:pt x="40" y="8"/>
                    <a:pt x="40" y="8"/>
                    <a:pt x="39" y="9"/>
                  </a:cubicBezTo>
                  <a:cubicBezTo>
                    <a:pt x="39" y="9"/>
                    <a:pt x="39" y="9"/>
                    <a:pt x="38" y="10"/>
                  </a:cubicBezTo>
                  <a:cubicBezTo>
                    <a:pt x="38" y="11"/>
                    <a:pt x="38" y="13"/>
                    <a:pt x="38" y="15"/>
                  </a:cubicBezTo>
                  <a:cubicBezTo>
                    <a:pt x="37" y="17"/>
                    <a:pt x="37" y="19"/>
                    <a:pt x="37" y="23"/>
                  </a:cubicBezTo>
                  <a:cubicBezTo>
                    <a:pt x="37" y="37"/>
                    <a:pt x="37" y="44"/>
                    <a:pt x="37" y="45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37" y="98"/>
                    <a:pt x="37" y="102"/>
                    <a:pt x="38" y="103"/>
                  </a:cubicBezTo>
                  <a:cubicBezTo>
                    <a:pt x="38" y="104"/>
                    <a:pt x="39" y="105"/>
                    <a:pt x="39" y="105"/>
                  </a:cubicBezTo>
                  <a:cubicBezTo>
                    <a:pt x="40" y="105"/>
                    <a:pt x="40" y="106"/>
                    <a:pt x="42" y="106"/>
                  </a:cubicBezTo>
                  <a:cubicBezTo>
                    <a:pt x="43" y="106"/>
                    <a:pt x="46" y="106"/>
                    <a:pt x="51" y="107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42" y="113"/>
                    <a:pt x="33" y="113"/>
                    <a:pt x="23" y="113"/>
                  </a:cubicBezTo>
                  <a:cubicBezTo>
                    <a:pt x="14" y="113"/>
                    <a:pt x="6" y="113"/>
                    <a:pt x="0" y="11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5" y="106"/>
                    <a:pt x="8" y="106"/>
                    <a:pt x="9" y="106"/>
                  </a:cubicBezTo>
                  <a:cubicBezTo>
                    <a:pt x="11" y="106"/>
                    <a:pt x="11" y="105"/>
                    <a:pt x="12" y="105"/>
                  </a:cubicBezTo>
                  <a:cubicBezTo>
                    <a:pt x="12" y="105"/>
                    <a:pt x="12" y="104"/>
                    <a:pt x="12" y="104"/>
                  </a:cubicBezTo>
                  <a:cubicBezTo>
                    <a:pt x="13" y="103"/>
                    <a:pt x="13" y="101"/>
                    <a:pt x="13" y="96"/>
                  </a:cubicBezTo>
                  <a:cubicBezTo>
                    <a:pt x="14" y="90"/>
                    <a:pt x="14" y="84"/>
                    <a:pt x="14" y="78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33"/>
                    <a:pt x="14" y="26"/>
                    <a:pt x="14" y="23"/>
                  </a:cubicBezTo>
                  <a:cubicBezTo>
                    <a:pt x="13" y="16"/>
                    <a:pt x="13" y="12"/>
                    <a:pt x="13" y="10"/>
                  </a:cubicBezTo>
                  <a:cubicBezTo>
                    <a:pt x="12" y="10"/>
                    <a:pt x="12" y="9"/>
                    <a:pt x="12" y="9"/>
                  </a:cubicBezTo>
                  <a:cubicBezTo>
                    <a:pt x="11" y="8"/>
                    <a:pt x="11" y="8"/>
                    <a:pt x="10" y="8"/>
                  </a:cubicBezTo>
                  <a:cubicBezTo>
                    <a:pt x="9" y="8"/>
                    <a:pt x="6" y="7"/>
                    <a:pt x="0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14" y="1"/>
                    <a:pt x="23" y="1"/>
                  </a:cubicBezTo>
                  <a:cubicBezTo>
                    <a:pt x="33" y="1"/>
                    <a:pt x="42" y="0"/>
                    <a:pt x="51" y="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4" name="Freeform 16">
              <a:extLst>
                <a:ext uri="{FF2B5EF4-FFF2-40B4-BE49-F238E27FC236}">
                  <a16:creationId xmlns="" xmlns:a16="http://schemas.microsoft.com/office/drawing/2014/main" id="{7B68C421-F60A-407E-87BF-F5E9252A6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8351" y="3313113"/>
              <a:ext cx="193675" cy="212725"/>
            </a:xfrm>
            <a:custGeom>
              <a:avLst/>
              <a:gdLst>
                <a:gd name="T0" fmla="*/ 106 w 108"/>
                <a:gd name="T1" fmla="*/ 99 h 118"/>
                <a:gd name="T2" fmla="*/ 108 w 108"/>
                <a:gd name="T3" fmla="*/ 101 h 118"/>
                <a:gd name="T4" fmla="*/ 104 w 108"/>
                <a:gd name="T5" fmla="*/ 109 h 118"/>
                <a:gd name="T6" fmla="*/ 86 w 108"/>
                <a:gd name="T7" fmla="*/ 117 h 118"/>
                <a:gd name="T8" fmla="*/ 65 w 108"/>
                <a:gd name="T9" fmla="*/ 118 h 118"/>
                <a:gd name="T10" fmla="*/ 35 w 108"/>
                <a:gd name="T11" fmla="*/ 113 h 118"/>
                <a:gd name="T12" fmla="*/ 17 w 108"/>
                <a:gd name="T13" fmla="*/ 101 h 118"/>
                <a:gd name="T14" fmla="*/ 6 w 108"/>
                <a:gd name="T15" fmla="*/ 86 h 118"/>
                <a:gd name="T16" fmla="*/ 0 w 108"/>
                <a:gd name="T17" fmla="*/ 58 h 118"/>
                <a:gd name="T18" fmla="*/ 18 w 108"/>
                <a:gd name="T19" fmla="*/ 16 h 118"/>
                <a:gd name="T20" fmla="*/ 67 w 108"/>
                <a:gd name="T21" fmla="*/ 0 h 118"/>
                <a:gd name="T22" fmla="*/ 87 w 108"/>
                <a:gd name="T23" fmla="*/ 2 h 118"/>
                <a:gd name="T24" fmla="*/ 107 w 108"/>
                <a:gd name="T25" fmla="*/ 7 h 118"/>
                <a:gd name="T26" fmla="*/ 108 w 108"/>
                <a:gd name="T27" fmla="*/ 9 h 118"/>
                <a:gd name="T28" fmla="*/ 106 w 108"/>
                <a:gd name="T29" fmla="*/ 18 h 118"/>
                <a:gd name="T30" fmla="*/ 104 w 108"/>
                <a:gd name="T31" fmla="*/ 35 h 118"/>
                <a:gd name="T32" fmla="*/ 98 w 108"/>
                <a:gd name="T33" fmla="*/ 35 h 118"/>
                <a:gd name="T34" fmla="*/ 97 w 108"/>
                <a:gd name="T35" fmla="*/ 21 h 118"/>
                <a:gd name="T36" fmla="*/ 85 w 108"/>
                <a:gd name="T37" fmla="*/ 12 h 118"/>
                <a:gd name="T38" fmla="*/ 67 w 108"/>
                <a:gd name="T39" fmla="*/ 10 h 118"/>
                <a:gd name="T40" fmla="*/ 37 w 108"/>
                <a:gd name="T41" fmla="*/ 22 h 118"/>
                <a:gd name="T42" fmla="*/ 25 w 108"/>
                <a:gd name="T43" fmla="*/ 55 h 118"/>
                <a:gd name="T44" fmla="*/ 29 w 108"/>
                <a:gd name="T45" fmla="*/ 78 h 118"/>
                <a:gd name="T46" fmla="*/ 39 w 108"/>
                <a:gd name="T47" fmla="*/ 94 h 118"/>
                <a:gd name="T48" fmla="*/ 52 w 108"/>
                <a:gd name="T49" fmla="*/ 103 h 118"/>
                <a:gd name="T50" fmla="*/ 74 w 108"/>
                <a:gd name="T51" fmla="*/ 107 h 118"/>
                <a:gd name="T52" fmla="*/ 89 w 108"/>
                <a:gd name="T53" fmla="*/ 105 h 118"/>
                <a:gd name="T54" fmla="*/ 106 w 108"/>
                <a:gd name="T55" fmla="*/ 99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08" h="118">
                  <a:moveTo>
                    <a:pt x="106" y="99"/>
                  </a:moveTo>
                  <a:cubicBezTo>
                    <a:pt x="108" y="101"/>
                    <a:pt x="108" y="101"/>
                    <a:pt x="108" y="101"/>
                  </a:cubicBezTo>
                  <a:cubicBezTo>
                    <a:pt x="104" y="109"/>
                    <a:pt x="104" y="109"/>
                    <a:pt x="104" y="109"/>
                  </a:cubicBezTo>
                  <a:cubicBezTo>
                    <a:pt x="97" y="113"/>
                    <a:pt x="91" y="115"/>
                    <a:pt x="86" y="117"/>
                  </a:cubicBezTo>
                  <a:cubicBezTo>
                    <a:pt x="80" y="118"/>
                    <a:pt x="73" y="118"/>
                    <a:pt x="65" y="118"/>
                  </a:cubicBezTo>
                  <a:cubicBezTo>
                    <a:pt x="54" y="118"/>
                    <a:pt x="44" y="117"/>
                    <a:pt x="35" y="113"/>
                  </a:cubicBezTo>
                  <a:cubicBezTo>
                    <a:pt x="28" y="110"/>
                    <a:pt x="22" y="106"/>
                    <a:pt x="17" y="101"/>
                  </a:cubicBezTo>
                  <a:cubicBezTo>
                    <a:pt x="13" y="97"/>
                    <a:pt x="9" y="91"/>
                    <a:pt x="6" y="86"/>
                  </a:cubicBezTo>
                  <a:cubicBezTo>
                    <a:pt x="2" y="77"/>
                    <a:pt x="0" y="68"/>
                    <a:pt x="0" y="58"/>
                  </a:cubicBezTo>
                  <a:cubicBezTo>
                    <a:pt x="0" y="41"/>
                    <a:pt x="6" y="27"/>
                    <a:pt x="18" y="16"/>
                  </a:cubicBezTo>
                  <a:cubicBezTo>
                    <a:pt x="29" y="5"/>
                    <a:pt x="46" y="0"/>
                    <a:pt x="67" y="0"/>
                  </a:cubicBezTo>
                  <a:cubicBezTo>
                    <a:pt x="75" y="0"/>
                    <a:pt x="81" y="1"/>
                    <a:pt x="87" y="2"/>
                  </a:cubicBezTo>
                  <a:cubicBezTo>
                    <a:pt x="93" y="3"/>
                    <a:pt x="99" y="5"/>
                    <a:pt x="107" y="7"/>
                  </a:cubicBezTo>
                  <a:cubicBezTo>
                    <a:pt x="108" y="9"/>
                    <a:pt x="108" y="9"/>
                    <a:pt x="108" y="9"/>
                  </a:cubicBezTo>
                  <a:cubicBezTo>
                    <a:pt x="107" y="11"/>
                    <a:pt x="106" y="14"/>
                    <a:pt x="106" y="18"/>
                  </a:cubicBezTo>
                  <a:cubicBezTo>
                    <a:pt x="105" y="24"/>
                    <a:pt x="104" y="30"/>
                    <a:pt x="104" y="35"/>
                  </a:cubicBezTo>
                  <a:cubicBezTo>
                    <a:pt x="98" y="35"/>
                    <a:pt x="98" y="35"/>
                    <a:pt x="98" y="35"/>
                  </a:cubicBezTo>
                  <a:cubicBezTo>
                    <a:pt x="98" y="29"/>
                    <a:pt x="97" y="24"/>
                    <a:pt x="97" y="21"/>
                  </a:cubicBezTo>
                  <a:cubicBezTo>
                    <a:pt x="93" y="17"/>
                    <a:pt x="89" y="14"/>
                    <a:pt x="85" y="12"/>
                  </a:cubicBezTo>
                  <a:cubicBezTo>
                    <a:pt x="80" y="10"/>
                    <a:pt x="74" y="10"/>
                    <a:pt x="67" y="10"/>
                  </a:cubicBezTo>
                  <a:cubicBezTo>
                    <a:pt x="55" y="10"/>
                    <a:pt x="44" y="14"/>
                    <a:pt x="37" y="22"/>
                  </a:cubicBezTo>
                  <a:cubicBezTo>
                    <a:pt x="29" y="30"/>
                    <a:pt x="25" y="41"/>
                    <a:pt x="25" y="55"/>
                  </a:cubicBezTo>
                  <a:cubicBezTo>
                    <a:pt x="25" y="64"/>
                    <a:pt x="27" y="72"/>
                    <a:pt x="29" y="78"/>
                  </a:cubicBezTo>
                  <a:cubicBezTo>
                    <a:pt x="32" y="85"/>
                    <a:pt x="35" y="90"/>
                    <a:pt x="39" y="94"/>
                  </a:cubicBezTo>
                  <a:cubicBezTo>
                    <a:pt x="44" y="98"/>
                    <a:pt x="48" y="102"/>
                    <a:pt x="52" y="103"/>
                  </a:cubicBezTo>
                  <a:cubicBezTo>
                    <a:pt x="58" y="106"/>
                    <a:pt x="65" y="107"/>
                    <a:pt x="74" y="107"/>
                  </a:cubicBezTo>
                  <a:cubicBezTo>
                    <a:pt x="79" y="107"/>
                    <a:pt x="85" y="107"/>
                    <a:pt x="89" y="105"/>
                  </a:cubicBezTo>
                  <a:cubicBezTo>
                    <a:pt x="94" y="104"/>
                    <a:pt x="100" y="102"/>
                    <a:pt x="106" y="9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12" name="Freeform 5">
            <a:extLst>
              <a:ext uri="{FF2B5EF4-FFF2-40B4-BE49-F238E27FC236}">
                <a16:creationId xmlns="" xmlns:a16="http://schemas.microsoft.com/office/drawing/2014/main" id="{13F2F451-6FF5-46C4-B808-7AD331E46268}"/>
              </a:ext>
            </a:extLst>
          </p:cNvPr>
          <p:cNvSpPr>
            <a:spLocks noEditPoints="1"/>
          </p:cNvSpPr>
          <p:nvPr/>
        </p:nvSpPr>
        <p:spPr bwMode="auto">
          <a:xfrm>
            <a:off x="4948238" y="1755776"/>
            <a:ext cx="1271588" cy="1271587"/>
          </a:xfrm>
          <a:custGeom>
            <a:avLst/>
            <a:gdLst>
              <a:gd name="T0" fmla="*/ 0 w 801"/>
              <a:gd name="T1" fmla="*/ 400 h 801"/>
              <a:gd name="T2" fmla="*/ 400 w 801"/>
              <a:gd name="T3" fmla="*/ 801 h 801"/>
              <a:gd name="T4" fmla="*/ 801 w 801"/>
              <a:gd name="T5" fmla="*/ 400 h 801"/>
              <a:gd name="T6" fmla="*/ 400 w 801"/>
              <a:gd name="T7" fmla="*/ 0 h 801"/>
              <a:gd name="T8" fmla="*/ 0 w 801"/>
              <a:gd name="T9" fmla="*/ 400 h 801"/>
              <a:gd name="T10" fmla="*/ 770 w 801"/>
              <a:gd name="T11" fmla="*/ 400 h 801"/>
              <a:gd name="T12" fmla="*/ 400 w 801"/>
              <a:gd name="T13" fmla="*/ 771 h 801"/>
              <a:gd name="T14" fmla="*/ 30 w 801"/>
              <a:gd name="T15" fmla="*/ 400 h 801"/>
              <a:gd name="T16" fmla="*/ 400 w 801"/>
              <a:gd name="T17" fmla="*/ 31 h 801"/>
              <a:gd name="T18" fmla="*/ 770 w 801"/>
              <a:gd name="T19" fmla="*/ 400 h 8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801" h="801">
                <a:moveTo>
                  <a:pt x="0" y="400"/>
                </a:moveTo>
                <a:lnTo>
                  <a:pt x="400" y="801"/>
                </a:lnTo>
                <a:lnTo>
                  <a:pt x="801" y="400"/>
                </a:lnTo>
                <a:lnTo>
                  <a:pt x="400" y="0"/>
                </a:lnTo>
                <a:lnTo>
                  <a:pt x="0" y="400"/>
                </a:lnTo>
                <a:close/>
                <a:moveTo>
                  <a:pt x="770" y="400"/>
                </a:moveTo>
                <a:lnTo>
                  <a:pt x="400" y="771"/>
                </a:lnTo>
                <a:lnTo>
                  <a:pt x="30" y="400"/>
                </a:lnTo>
                <a:lnTo>
                  <a:pt x="400" y="31"/>
                </a:lnTo>
                <a:lnTo>
                  <a:pt x="770" y="400"/>
                </a:lnTo>
                <a:close/>
              </a:path>
            </a:pathLst>
          </a:custGeom>
          <a:solidFill>
            <a:srgbClr val="272D2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7FECF412-E371-4B74-89A4-CF51A374A43F}"/>
              </a:ext>
            </a:extLst>
          </p:cNvPr>
          <p:cNvSpPr/>
          <p:nvPr/>
        </p:nvSpPr>
        <p:spPr bwMode="auto">
          <a:xfrm>
            <a:off x="1003300" y="3573378"/>
            <a:ext cx="7518400" cy="1570121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grpSp>
        <p:nvGrpSpPr>
          <p:cNvPr id="15373" name="Group 15372">
            <a:extLst>
              <a:ext uri="{FF2B5EF4-FFF2-40B4-BE49-F238E27FC236}">
                <a16:creationId xmlns="" xmlns:a16="http://schemas.microsoft.com/office/drawing/2014/main" id="{E5227682-0545-4684-8918-B9DC2A754488}"/>
              </a:ext>
            </a:extLst>
          </p:cNvPr>
          <p:cNvGrpSpPr/>
          <p:nvPr/>
        </p:nvGrpSpPr>
        <p:grpSpPr>
          <a:xfrm>
            <a:off x="2635251" y="3725863"/>
            <a:ext cx="3581401" cy="111126"/>
            <a:chOff x="2635251" y="3725863"/>
            <a:chExt cx="3581401" cy="111126"/>
          </a:xfrm>
        </p:grpSpPr>
        <p:sp>
          <p:nvSpPr>
            <p:cNvPr id="25" name="Freeform 17">
              <a:extLst>
                <a:ext uri="{FF2B5EF4-FFF2-40B4-BE49-F238E27FC236}">
                  <a16:creationId xmlns="" xmlns:a16="http://schemas.microsoft.com/office/drawing/2014/main" id="{518C9A50-37A8-449B-BDFA-AE78F3E847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5251" y="3729038"/>
              <a:ext cx="111125" cy="104775"/>
            </a:xfrm>
            <a:custGeom>
              <a:avLst/>
              <a:gdLst>
                <a:gd name="T0" fmla="*/ 40 w 62"/>
                <a:gd name="T1" fmla="*/ 35 h 58"/>
                <a:gd name="T2" fmla="*/ 19 w 62"/>
                <a:gd name="T3" fmla="*/ 35 h 58"/>
                <a:gd name="T4" fmla="*/ 30 w 62"/>
                <a:gd name="T5" fmla="*/ 11 h 58"/>
                <a:gd name="T6" fmla="*/ 40 w 62"/>
                <a:gd name="T7" fmla="*/ 35 h 58"/>
                <a:gd name="T8" fmla="*/ 9 w 62"/>
                <a:gd name="T9" fmla="*/ 58 h 58"/>
                <a:gd name="T10" fmla="*/ 19 w 62"/>
                <a:gd name="T11" fmla="*/ 58 h 58"/>
                <a:gd name="T12" fmla="*/ 19 w 62"/>
                <a:gd name="T13" fmla="*/ 56 h 58"/>
                <a:gd name="T14" fmla="*/ 14 w 62"/>
                <a:gd name="T15" fmla="*/ 55 h 58"/>
                <a:gd name="T16" fmla="*/ 13 w 62"/>
                <a:gd name="T17" fmla="*/ 54 h 58"/>
                <a:gd name="T18" fmla="*/ 12 w 62"/>
                <a:gd name="T19" fmla="*/ 53 h 58"/>
                <a:gd name="T20" fmla="*/ 13 w 62"/>
                <a:gd name="T21" fmla="*/ 49 h 58"/>
                <a:gd name="T22" fmla="*/ 18 w 62"/>
                <a:gd name="T23" fmla="*/ 39 h 58"/>
                <a:gd name="T24" fmla="*/ 41 w 62"/>
                <a:gd name="T25" fmla="*/ 39 h 58"/>
                <a:gd name="T26" fmla="*/ 46 w 62"/>
                <a:gd name="T27" fmla="*/ 51 h 58"/>
                <a:gd name="T28" fmla="*/ 47 w 62"/>
                <a:gd name="T29" fmla="*/ 54 h 58"/>
                <a:gd name="T30" fmla="*/ 47 w 62"/>
                <a:gd name="T31" fmla="*/ 55 h 58"/>
                <a:gd name="T32" fmla="*/ 45 w 62"/>
                <a:gd name="T33" fmla="*/ 55 h 58"/>
                <a:gd name="T34" fmla="*/ 40 w 62"/>
                <a:gd name="T35" fmla="*/ 56 h 58"/>
                <a:gd name="T36" fmla="*/ 40 w 62"/>
                <a:gd name="T37" fmla="*/ 58 h 58"/>
                <a:gd name="T38" fmla="*/ 53 w 62"/>
                <a:gd name="T39" fmla="*/ 58 h 58"/>
                <a:gd name="T40" fmla="*/ 62 w 62"/>
                <a:gd name="T41" fmla="*/ 58 h 58"/>
                <a:gd name="T42" fmla="*/ 62 w 62"/>
                <a:gd name="T43" fmla="*/ 56 h 58"/>
                <a:gd name="T44" fmla="*/ 58 w 62"/>
                <a:gd name="T45" fmla="*/ 55 h 58"/>
                <a:gd name="T46" fmla="*/ 56 w 62"/>
                <a:gd name="T47" fmla="*/ 53 h 58"/>
                <a:gd name="T48" fmla="*/ 50 w 62"/>
                <a:gd name="T49" fmla="*/ 41 h 58"/>
                <a:gd name="T50" fmla="*/ 33 w 62"/>
                <a:gd name="T51" fmla="*/ 0 h 58"/>
                <a:gd name="T52" fmla="*/ 30 w 62"/>
                <a:gd name="T53" fmla="*/ 0 h 58"/>
                <a:gd name="T54" fmla="*/ 23 w 62"/>
                <a:gd name="T55" fmla="*/ 17 h 58"/>
                <a:gd name="T56" fmla="*/ 13 w 62"/>
                <a:gd name="T57" fmla="*/ 40 h 58"/>
                <a:gd name="T58" fmla="*/ 8 w 62"/>
                <a:gd name="T59" fmla="*/ 51 h 58"/>
                <a:gd name="T60" fmla="*/ 6 w 62"/>
                <a:gd name="T61" fmla="*/ 54 h 58"/>
                <a:gd name="T62" fmla="*/ 4 w 62"/>
                <a:gd name="T63" fmla="*/ 55 h 58"/>
                <a:gd name="T64" fmla="*/ 0 w 62"/>
                <a:gd name="T65" fmla="*/ 56 h 58"/>
                <a:gd name="T66" fmla="*/ 0 w 62"/>
                <a:gd name="T67" fmla="*/ 58 h 58"/>
                <a:gd name="T68" fmla="*/ 9 w 62"/>
                <a:gd name="T69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2" h="58">
                  <a:moveTo>
                    <a:pt x="40" y="35"/>
                  </a:moveTo>
                  <a:cubicBezTo>
                    <a:pt x="19" y="35"/>
                    <a:pt x="19" y="35"/>
                    <a:pt x="19" y="35"/>
                  </a:cubicBezTo>
                  <a:cubicBezTo>
                    <a:pt x="30" y="11"/>
                    <a:pt x="30" y="11"/>
                    <a:pt x="30" y="11"/>
                  </a:cubicBezTo>
                  <a:lnTo>
                    <a:pt x="40" y="35"/>
                  </a:lnTo>
                  <a:close/>
                  <a:moveTo>
                    <a:pt x="9" y="58"/>
                  </a:moveTo>
                  <a:cubicBezTo>
                    <a:pt x="11" y="58"/>
                    <a:pt x="15" y="58"/>
                    <a:pt x="19" y="58"/>
                  </a:cubicBezTo>
                  <a:cubicBezTo>
                    <a:pt x="19" y="56"/>
                    <a:pt x="19" y="56"/>
                    <a:pt x="19" y="56"/>
                  </a:cubicBezTo>
                  <a:cubicBezTo>
                    <a:pt x="17" y="55"/>
                    <a:pt x="15" y="55"/>
                    <a:pt x="14" y="55"/>
                  </a:cubicBezTo>
                  <a:cubicBezTo>
                    <a:pt x="13" y="55"/>
                    <a:pt x="13" y="55"/>
                    <a:pt x="13" y="54"/>
                  </a:cubicBezTo>
                  <a:cubicBezTo>
                    <a:pt x="12" y="54"/>
                    <a:pt x="12" y="54"/>
                    <a:pt x="12" y="53"/>
                  </a:cubicBezTo>
                  <a:cubicBezTo>
                    <a:pt x="12" y="53"/>
                    <a:pt x="13" y="51"/>
                    <a:pt x="13" y="4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41" y="39"/>
                    <a:pt x="41" y="39"/>
                    <a:pt x="41" y="39"/>
                  </a:cubicBezTo>
                  <a:cubicBezTo>
                    <a:pt x="46" y="51"/>
                    <a:pt x="46" y="51"/>
                    <a:pt x="46" y="51"/>
                  </a:cubicBezTo>
                  <a:cubicBezTo>
                    <a:pt x="47" y="52"/>
                    <a:pt x="47" y="53"/>
                    <a:pt x="47" y="54"/>
                  </a:cubicBezTo>
                  <a:cubicBezTo>
                    <a:pt x="47" y="54"/>
                    <a:pt x="47" y="54"/>
                    <a:pt x="47" y="55"/>
                  </a:cubicBezTo>
                  <a:cubicBezTo>
                    <a:pt x="46" y="55"/>
                    <a:pt x="46" y="55"/>
                    <a:pt x="45" y="55"/>
                  </a:cubicBezTo>
                  <a:cubicBezTo>
                    <a:pt x="45" y="55"/>
                    <a:pt x="43" y="55"/>
                    <a:pt x="40" y="56"/>
                  </a:cubicBezTo>
                  <a:cubicBezTo>
                    <a:pt x="40" y="58"/>
                    <a:pt x="40" y="58"/>
                    <a:pt x="40" y="58"/>
                  </a:cubicBezTo>
                  <a:cubicBezTo>
                    <a:pt x="53" y="58"/>
                    <a:pt x="53" y="58"/>
                    <a:pt x="53" y="58"/>
                  </a:cubicBezTo>
                  <a:cubicBezTo>
                    <a:pt x="55" y="58"/>
                    <a:pt x="57" y="58"/>
                    <a:pt x="62" y="58"/>
                  </a:cubicBezTo>
                  <a:cubicBezTo>
                    <a:pt x="62" y="56"/>
                    <a:pt x="62" y="56"/>
                    <a:pt x="62" y="56"/>
                  </a:cubicBezTo>
                  <a:cubicBezTo>
                    <a:pt x="60" y="55"/>
                    <a:pt x="58" y="55"/>
                    <a:pt x="58" y="55"/>
                  </a:cubicBezTo>
                  <a:cubicBezTo>
                    <a:pt x="57" y="55"/>
                    <a:pt x="56" y="54"/>
                    <a:pt x="56" y="53"/>
                  </a:cubicBezTo>
                  <a:cubicBezTo>
                    <a:pt x="55" y="51"/>
                    <a:pt x="53" y="47"/>
                    <a:pt x="50" y="4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9"/>
                    <a:pt x="24" y="14"/>
                    <a:pt x="23" y="17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0" y="46"/>
                    <a:pt x="8" y="50"/>
                    <a:pt x="8" y="51"/>
                  </a:cubicBezTo>
                  <a:cubicBezTo>
                    <a:pt x="7" y="53"/>
                    <a:pt x="6" y="54"/>
                    <a:pt x="6" y="54"/>
                  </a:cubicBezTo>
                  <a:cubicBezTo>
                    <a:pt x="5" y="55"/>
                    <a:pt x="5" y="55"/>
                    <a:pt x="4" y="55"/>
                  </a:cubicBezTo>
                  <a:cubicBezTo>
                    <a:pt x="4" y="55"/>
                    <a:pt x="2" y="55"/>
                    <a:pt x="0" y="56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3" y="58"/>
                    <a:pt x="6" y="58"/>
                    <a:pt x="9" y="58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7" name="Freeform 18">
              <a:extLst>
                <a:ext uri="{FF2B5EF4-FFF2-40B4-BE49-F238E27FC236}">
                  <a16:creationId xmlns="" xmlns:a16="http://schemas.microsoft.com/office/drawing/2014/main" id="{F3389766-30A7-4B0C-B97E-6B90C1CFA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6" y="3762376"/>
              <a:ext cx="84138" cy="73025"/>
            </a:xfrm>
            <a:custGeom>
              <a:avLst/>
              <a:gdLst>
                <a:gd name="T0" fmla="*/ 47 w 47"/>
                <a:gd name="T1" fmla="*/ 37 h 40"/>
                <a:gd name="T2" fmla="*/ 47 w 47"/>
                <a:gd name="T3" fmla="*/ 39 h 40"/>
                <a:gd name="T4" fmla="*/ 39 w 47"/>
                <a:gd name="T5" fmla="*/ 39 h 40"/>
                <a:gd name="T6" fmla="*/ 33 w 47"/>
                <a:gd name="T7" fmla="*/ 39 h 40"/>
                <a:gd name="T8" fmla="*/ 33 w 47"/>
                <a:gd name="T9" fmla="*/ 32 h 40"/>
                <a:gd name="T10" fmla="*/ 27 w 47"/>
                <a:gd name="T11" fmla="*/ 37 h 40"/>
                <a:gd name="T12" fmla="*/ 26 w 47"/>
                <a:gd name="T13" fmla="*/ 38 h 40"/>
                <a:gd name="T14" fmla="*/ 22 w 47"/>
                <a:gd name="T15" fmla="*/ 40 h 40"/>
                <a:gd name="T16" fmla="*/ 18 w 47"/>
                <a:gd name="T17" fmla="*/ 40 h 40"/>
                <a:gd name="T18" fmla="*/ 13 w 47"/>
                <a:gd name="T19" fmla="*/ 39 h 40"/>
                <a:gd name="T20" fmla="*/ 9 w 47"/>
                <a:gd name="T21" fmla="*/ 37 h 40"/>
                <a:gd name="T22" fmla="*/ 7 w 47"/>
                <a:gd name="T23" fmla="*/ 33 h 40"/>
                <a:gd name="T24" fmla="*/ 6 w 47"/>
                <a:gd name="T25" fmla="*/ 28 h 40"/>
                <a:gd name="T26" fmla="*/ 7 w 47"/>
                <a:gd name="T27" fmla="*/ 25 h 40"/>
                <a:gd name="T28" fmla="*/ 7 w 47"/>
                <a:gd name="T29" fmla="*/ 23 h 40"/>
                <a:gd name="T30" fmla="*/ 7 w 47"/>
                <a:gd name="T31" fmla="*/ 16 h 40"/>
                <a:gd name="T32" fmla="*/ 6 w 47"/>
                <a:gd name="T33" fmla="*/ 10 h 40"/>
                <a:gd name="T34" fmla="*/ 6 w 47"/>
                <a:gd name="T35" fmla="*/ 7 h 40"/>
                <a:gd name="T36" fmla="*/ 6 w 47"/>
                <a:gd name="T37" fmla="*/ 6 h 40"/>
                <a:gd name="T38" fmla="*/ 3 w 47"/>
                <a:gd name="T39" fmla="*/ 6 h 40"/>
                <a:gd name="T40" fmla="*/ 0 w 47"/>
                <a:gd name="T41" fmla="*/ 6 h 40"/>
                <a:gd name="T42" fmla="*/ 0 w 47"/>
                <a:gd name="T43" fmla="*/ 4 h 40"/>
                <a:gd name="T44" fmla="*/ 13 w 47"/>
                <a:gd name="T45" fmla="*/ 0 h 40"/>
                <a:gd name="T46" fmla="*/ 14 w 47"/>
                <a:gd name="T47" fmla="*/ 0 h 40"/>
                <a:gd name="T48" fmla="*/ 14 w 47"/>
                <a:gd name="T49" fmla="*/ 0 h 40"/>
                <a:gd name="T50" fmla="*/ 14 w 47"/>
                <a:gd name="T51" fmla="*/ 1 h 40"/>
                <a:gd name="T52" fmla="*/ 14 w 47"/>
                <a:gd name="T53" fmla="*/ 2 h 40"/>
                <a:gd name="T54" fmla="*/ 14 w 47"/>
                <a:gd name="T55" fmla="*/ 7 h 40"/>
                <a:gd name="T56" fmla="*/ 14 w 47"/>
                <a:gd name="T57" fmla="*/ 16 h 40"/>
                <a:gd name="T58" fmla="*/ 14 w 47"/>
                <a:gd name="T59" fmla="*/ 24 h 40"/>
                <a:gd name="T60" fmla="*/ 14 w 47"/>
                <a:gd name="T61" fmla="*/ 31 h 40"/>
                <a:gd name="T62" fmla="*/ 17 w 47"/>
                <a:gd name="T63" fmla="*/ 34 h 40"/>
                <a:gd name="T64" fmla="*/ 22 w 47"/>
                <a:gd name="T65" fmla="*/ 35 h 40"/>
                <a:gd name="T66" fmla="*/ 26 w 47"/>
                <a:gd name="T67" fmla="*/ 34 h 40"/>
                <a:gd name="T68" fmla="*/ 29 w 47"/>
                <a:gd name="T69" fmla="*/ 33 h 40"/>
                <a:gd name="T70" fmla="*/ 31 w 47"/>
                <a:gd name="T71" fmla="*/ 30 h 40"/>
                <a:gd name="T72" fmla="*/ 33 w 47"/>
                <a:gd name="T73" fmla="*/ 28 h 40"/>
                <a:gd name="T74" fmla="*/ 33 w 47"/>
                <a:gd name="T75" fmla="*/ 26 h 40"/>
                <a:gd name="T76" fmla="*/ 33 w 47"/>
                <a:gd name="T77" fmla="*/ 19 h 40"/>
                <a:gd name="T78" fmla="*/ 33 w 47"/>
                <a:gd name="T79" fmla="*/ 16 h 40"/>
                <a:gd name="T80" fmla="*/ 33 w 47"/>
                <a:gd name="T81" fmla="*/ 10 h 40"/>
                <a:gd name="T82" fmla="*/ 33 w 47"/>
                <a:gd name="T83" fmla="*/ 7 h 40"/>
                <a:gd name="T84" fmla="*/ 32 w 47"/>
                <a:gd name="T85" fmla="*/ 6 h 40"/>
                <a:gd name="T86" fmla="*/ 30 w 47"/>
                <a:gd name="T87" fmla="*/ 6 h 40"/>
                <a:gd name="T88" fmla="*/ 26 w 47"/>
                <a:gd name="T89" fmla="*/ 6 h 40"/>
                <a:gd name="T90" fmla="*/ 26 w 47"/>
                <a:gd name="T91" fmla="*/ 4 h 40"/>
                <a:gd name="T92" fmla="*/ 39 w 47"/>
                <a:gd name="T93" fmla="*/ 0 h 40"/>
                <a:gd name="T94" fmla="*/ 40 w 47"/>
                <a:gd name="T95" fmla="*/ 0 h 40"/>
                <a:gd name="T96" fmla="*/ 41 w 47"/>
                <a:gd name="T97" fmla="*/ 0 h 40"/>
                <a:gd name="T98" fmla="*/ 41 w 47"/>
                <a:gd name="T99" fmla="*/ 1 h 40"/>
                <a:gd name="T100" fmla="*/ 41 w 47"/>
                <a:gd name="T101" fmla="*/ 2 h 40"/>
                <a:gd name="T102" fmla="*/ 40 w 47"/>
                <a:gd name="T103" fmla="*/ 7 h 40"/>
                <a:gd name="T104" fmla="*/ 40 w 47"/>
                <a:gd name="T105" fmla="*/ 16 h 40"/>
                <a:gd name="T106" fmla="*/ 40 w 47"/>
                <a:gd name="T107" fmla="*/ 21 h 40"/>
                <a:gd name="T108" fmla="*/ 40 w 47"/>
                <a:gd name="T109" fmla="*/ 27 h 40"/>
                <a:gd name="T110" fmla="*/ 40 w 47"/>
                <a:gd name="T111" fmla="*/ 33 h 40"/>
                <a:gd name="T112" fmla="*/ 41 w 47"/>
                <a:gd name="T113" fmla="*/ 36 h 40"/>
                <a:gd name="T114" fmla="*/ 41 w 47"/>
                <a:gd name="T115" fmla="*/ 36 h 40"/>
                <a:gd name="T116" fmla="*/ 42 w 47"/>
                <a:gd name="T117" fmla="*/ 37 h 40"/>
                <a:gd name="T118" fmla="*/ 47 w 47"/>
                <a:gd name="T11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0">
                  <a:moveTo>
                    <a:pt x="47" y="37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3" y="39"/>
                    <a:pt x="41" y="39"/>
                    <a:pt x="39" y="39"/>
                  </a:cubicBezTo>
                  <a:cubicBezTo>
                    <a:pt x="37" y="39"/>
                    <a:pt x="35" y="39"/>
                    <a:pt x="33" y="39"/>
                  </a:cubicBezTo>
                  <a:cubicBezTo>
                    <a:pt x="33" y="37"/>
                    <a:pt x="33" y="35"/>
                    <a:pt x="33" y="32"/>
                  </a:cubicBezTo>
                  <a:cubicBezTo>
                    <a:pt x="32" y="33"/>
                    <a:pt x="30" y="35"/>
                    <a:pt x="27" y="37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5" y="39"/>
                    <a:pt x="24" y="39"/>
                    <a:pt x="22" y="40"/>
                  </a:cubicBezTo>
                  <a:cubicBezTo>
                    <a:pt x="21" y="40"/>
                    <a:pt x="20" y="40"/>
                    <a:pt x="18" y="40"/>
                  </a:cubicBezTo>
                  <a:cubicBezTo>
                    <a:pt x="16" y="40"/>
                    <a:pt x="14" y="40"/>
                    <a:pt x="13" y="39"/>
                  </a:cubicBezTo>
                  <a:cubicBezTo>
                    <a:pt x="11" y="39"/>
                    <a:pt x="10" y="38"/>
                    <a:pt x="9" y="37"/>
                  </a:cubicBezTo>
                  <a:cubicBezTo>
                    <a:pt x="8" y="36"/>
                    <a:pt x="7" y="35"/>
                    <a:pt x="7" y="33"/>
                  </a:cubicBezTo>
                  <a:cubicBezTo>
                    <a:pt x="7" y="32"/>
                    <a:pt x="6" y="30"/>
                    <a:pt x="6" y="28"/>
                  </a:cubicBezTo>
                  <a:cubicBezTo>
                    <a:pt x="6" y="27"/>
                    <a:pt x="6" y="26"/>
                    <a:pt x="7" y="25"/>
                  </a:cubicBezTo>
                  <a:cubicBezTo>
                    <a:pt x="7" y="24"/>
                    <a:pt x="7" y="24"/>
                    <a:pt x="7" y="2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6" y="10"/>
                  </a:cubicBezTo>
                  <a:cubicBezTo>
                    <a:pt x="6" y="9"/>
                    <a:pt x="6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6"/>
                    <a:pt x="4" y="6"/>
                    <a:pt x="3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4" y="4"/>
                    <a:pt x="14" y="7"/>
                  </a:cubicBezTo>
                  <a:cubicBezTo>
                    <a:pt x="14" y="11"/>
                    <a:pt x="14" y="14"/>
                    <a:pt x="14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7"/>
                    <a:pt x="14" y="29"/>
                    <a:pt x="14" y="31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8" y="35"/>
                    <a:pt x="20" y="35"/>
                    <a:pt x="22" y="35"/>
                  </a:cubicBezTo>
                  <a:cubicBezTo>
                    <a:pt x="23" y="35"/>
                    <a:pt x="24" y="35"/>
                    <a:pt x="26" y="34"/>
                  </a:cubicBezTo>
                  <a:cubicBezTo>
                    <a:pt x="27" y="34"/>
                    <a:pt x="28" y="33"/>
                    <a:pt x="29" y="33"/>
                  </a:cubicBezTo>
                  <a:cubicBezTo>
                    <a:pt x="30" y="32"/>
                    <a:pt x="31" y="31"/>
                    <a:pt x="31" y="30"/>
                  </a:cubicBezTo>
                  <a:cubicBezTo>
                    <a:pt x="32" y="29"/>
                    <a:pt x="32" y="29"/>
                    <a:pt x="33" y="28"/>
                  </a:cubicBezTo>
                  <a:cubicBezTo>
                    <a:pt x="33" y="28"/>
                    <a:pt x="33" y="27"/>
                    <a:pt x="33" y="26"/>
                  </a:cubicBezTo>
                  <a:cubicBezTo>
                    <a:pt x="33" y="24"/>
                    <a:pt x="33" y="22"/>
                    <a:pt x="33" y="1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3"/>
                    <a:pt x="33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2" y="7"/>
                    <a:pt x="32" y="6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8" y="6"/>
                    <a:pt x="27" y="6"/>
                    <a:pt x="26" y="6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32" y="3"/>
                    <a:pt x="37" y="2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3"/>
                    <a:pt x="41" y="4"/>
                    <a:pt x="40" y="7"/>
                  </a:cubicBezTo>
                  <a:cubicBezTo>
                    <a:pt x="40" y="11"/>
                    <a:pt x="40" y="14"/>
                    <a:pt x="40" y="16"/>
                  </a:cubicBezTo>
                  <a:cubicBezTo>
                    <a:pt x="40" y="21"/>
                    <a:pt x="40" y="21"/>
                    <a:pt x="40" y="21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0"/>
                    <a:pt x="40" y="32"/>
                    <a:pt x="40" y="33"/>
                  </a:cubicBezTo>
                  <a:cubicBezTo>
                    <a:pt x="41" y="34"/>
                    <a:pt x="41" y="35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3" y="37"/>
                    <a:pt x="44" y="37"/>
                    <a:pt x="47" y="3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8" name="Freeform 19">
              <a:extLst>
                <a:ext uri="{FF2B5EF4-FFF2-40B4-BE49-F238E27FC236}">
                  <a16:creationId xmlns="" xmlns:a16="http://schemas.microsoft.com/office/drawing/2014/main" id="{89CE58E9-6E0B-450D-8C57-E6AFDCE77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676" y="3762376"/>
              <a:ext cx="52388" cy="73025"/>
            </a:xfrm>
            <a:custGeom>
              <a:avLst/>
              <a:gdLst>
                <a:gd name="T0" fmla="*/ 1 w 30"/>
                <a:gd name="T1" fmla="*/ 27 h 40"/>
                <a:gd name="T2" fmla="*/ 3 w 30"/>
                <a:gd name="T3" fmla="*/ 27 h 40"/>
                <a:gd name="T4" fmla="*/ 4 w 30"/>
                <a:gd name="T5" fmla="*/ 31 h 40"/>
                <a:gd name="T6" fmla="*/ 4 w 30"/>
                <a:gd name="T7" fmla="*/ 33 h 40"/>
                <a:gd name="T8" fmla="*/ 6 w 30"/>
                <a:gd name="T9" fmla="*/ 36 h 40"/>
                <a:gd name="T10" fmla="*/ 8 w 30"/>
                <a:gd name="T11" fmla="*/ 37 h 40"/>
                <a:gd name="T12" fmla="*/ 11 w 30"/>
                <a:gd name="T13" fmla="*/ 38 h 40"/>
                <a:gd name="T14" fmla="*/ 14 w 30"/>
                <a:gd name="T15" fmla="*/ 38 h 40"/>
                <a:gd name="T16" fmla="*/ 21 w 30"/>
                <a:gd name="T17" fmla="*/ 36 h 40"/>
                <a:gd name="T18" fmla="*/ 24 w 30"/>
                <a:gd name="T19" fmla="*/ 30 h 40"/>
                <a:gd name="T20" fmla="*/ 23 w 30"/>
                <a:gd name="T21" fmla="*/ 27 h 40"/>
                <a:gd name="T22" fmla="*/ 21 w 30"/>
                <a:gd name="T23" fmla="*/ 25 h 40"/>
                <a:gd name="T24" fmla="*/ 14 w 30"/>
                <a:gd name="T25" fmla="*/ 23 h 40"/>
                <a:gd name="T26" fmla="*/ 7 w 30"/>
                <a:gd name="T27" fmla="*/ 21 h 40"/>
                <a:gd name="T28" fmla="*/ 4 w 30"/>
                <a:gd name="T29" fmla="*/ 19 h 40"/>
                <a:gd name="T30" fmla="*/ 1 w 30"/>
                <a:gd name="T31" fmla="*/ 16 h 40"/>
                <a:gd name="T32" fmla="*/ 1 w 30"/>
                <a:gd name="T33" fmla="*/ 12 h 40"/>
                <a:gd name="T34" fmla="*/ 2 w 30"/>
                <a:gd name="T35" fmla="*/ 6 h 40"/>
                <a:gd name="T36" fmla="*/ 8 w 30"/>
                <a:gd name="T37" fmla="*/ 2 h 40"/>
                <a:gd name="T38" fmla="*/ 15 w 30"/>
                <a:gd name="T39" fmla="*/ 0 h 40"/>
                <a:gd name="T40" fmla="*/ 21 w 30"/>
                <a:gd name="T41" fmla="*/ 1 h 40"/>
                <a:gd name="T42" fmla="*/ 27 w 30"/>
                <a:gd name="T43" fmla="*/ 2 h 40"/>
                <a:gd name="T44" fmla="*/ 26 w 30"/>
                <a:gd name="T45" fmla="*/ 12 h 40"/>
                <a:gd name="T46" fmla="*/ 24 w 30"/>
                <a:gd name="T47" fmla="*/ 12 h 40"/>
                <a:gd name="T48" fmla="*/ 24 w 30"/>
                <a:gd name="T49" fmla="*/ 8 h 40"/>
                <a:gd name="T50" fmla="*/ 23 w 30"/>
                <a:gd name="T51" fmla="*/ 6 h 40"/>
                <a:gd name="T52" fmla="*/ 21 w 30"/>
                <a:gd name="T53" fmla="*/ 4 h 40"/>
                <a:gd name="T54" fmla="*/ 19 w 30"/>
                <a:gd name="T55" fmla="*/ 3 h 40"/>
                <a:gd name="T56" fmla="*/ 14 w 30"/>
                <a:gd name="T57" fmla="*/ 2 h 40"/>
                <a:gd name="T58" fmla="*/ 9 w 30"/>
                <a:gd name="T59" fmla="*/ 4 h 40"/>
                <a:gd name="T60" fmla="*/ 6 w 30"/>
                <a:gd name="T61" fmla="*/ 9 h 40"/>
                <a:gd name="T62" fmla="*/ 7 w 30"/>
                <a:gd name="T63" fmla="*/ 12 h 40"/>
                <a:gd name="T64" fmla="*/ 9 w 30"/>
                <a:gd name="T65" fmla="*/ 14 h 40"/>
                <a:gd name="T66" fmla="*/ 12 w 30"/>
                <a:gd name="T67" fmla="*/ 15 h 40"/>
                <a:gd name="T68" fmla="*/ 18 w 30"/>
                <a:gd name="T69" fmla="*/ 17 h 40"/>
                <a:gd name="T70" fmla="*/ 26 w 30"/>
                <a:gd name="T71" fmla="*/ 19 h 40"/>
                <a:gd name="T72" fmla="*/ 29 w 30"/>
                <a:gd name="T73" fmla="*/ 22 h 40"/>
                <a:gd name="T74" fmla="*/ 30 w 30"/>
                <a:gd name="T75" fmla="*/ 27 h 40"/>
                <a:gd name="T76" fmla="*/ 25 w 30"/>
                <a:gd name="T77" fmla="*/ 36 h 40"/>
                <a:gd name="T78" fmla="*/ 13 w 30"/>
                <a:gd name="T79" fmla="*/ 40 h 40"/>
                <a:gd name="T80" fmla="*/ 4 w 30"/>
                <a:gd name="T81" fmla="*/ 39 h 40"/>
                <a:gd name="T82" fmla="*/ 0 w 30"/>
                <a:gd name="T83" fmla="*/ 38 h 40"/>
                <a:gd name="T84" fmla="*/ 0 w 30"/>
                <a:gd name="T85" fmla="*/ 38 h 40"/>
                <a:gd name="T86" fmla="*/ 0 w 30"/>
                <a:gd name="T87" fmla="*/ 37 h 40"/>
                <a:gd name="T88" fmla="*/ 1 w 30"/>
                <a:gd name="T89" fmla="*/ 34 h 40"/>
                <a:gd name="T90" fmla="*/ 1 w 30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4" y="30"/>
                    <a:pt x="4" y="31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7" y="36"/>
                    <a:pt x="7" y="37"/>
                    <a:pt x="8" y="37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4" y="29"/>
                    <a:pt x="23" y="28"/>
                    <a:pt x="23" y="27"/>
                  </a:cubicBezTo>
                  <a:cubicBezTo>
                    <a:pt x="22" y="26"/>
                    <a:pt x="22" y="25"/>
                    <a:pt x="21" y="25"/>
                  </a:cubicBezTo>
                  <a:cubicBezTo>
                    <a:pt x="19" y="24"/>
                    <a:pt x="17" y="24"/>
                    <a:pt x="14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6" y="20"/>
                    <a:pt x="4" y="20"/>
                    <a:pt x="4" y="19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3" y="4"/>
                    <a:pt x="5" y="3"/>
                    <a:pt x="8" y="2"/>
                  </a:cubicBezTo>
                  <a:cubicBezTo>
                    <a:pt x="10" y="0"/>
                    <a:pt x="13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4" y="1"/>
                    <a:pt x="25" y="2"/>
                    <a:pt x="27" y="2"/>
                  </a:cubicBezTo>
                  <a:cubicBezTo>
                    <a:pt x="27" y="5"/>
                    <a:pt x="27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4" y="8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5"/>
                    <a:pt x="22" y="5"/>
                    <a:pt x="21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9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7" y="11"/>
                    <a:pt x="7" y="12"/>
                  </a:cubicBezTo>
                  <a:cubicBezTo>
                    <a:pt x="7" y="13"/>
                    <a:pt x="8" y="13"/>
                    <a:pt x="9" y="14"/>
                  </a:cubicBezTo>
                  <a:cubicBezTo>
                    <a:pt x="9" y="14"/>
                    <a:pt x="10" y="15"/>
                    <a:pt x="12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2" y="18"/>
                    <a:pt x="24" y="18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3"/>
                    <a:pt x="30" y="25"/>
                    <a:pt x="30" y="27"/>
                  </a:cubicBezTo>
                  <a:cubicBezTo>
                    <a:pt x="30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1" y="40"/>
                    <a:pt x="8" y="40"/>
                    <a:pt x="4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9" name="Freeform 20">
              <a:extLst>
                <a:ext uri="{FF2B5EF4-FFF2-40B4-BE49-F238E27FC236}">
                  <a16:creationId xmlns="" xmlns:a16="http://schemas.microsoft.com/office/drawing/2014/main" id="{FB140956-09CA-4FA8-93E4-3972853248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6" y="3740151"/>
              <a:ext cx="42863" cy="95250"/>
            </a:xfrm>
            <a:custGeom>
              <a:avLst/>
              <a:gdLst>
                <a:gd name="T0" fmla="*/ 0 w 24"/>
                <a:gd name="T1" fmla="*/ 20 h 53"/>
                <a:gd name="T2" fmla="*/ 0 w 24"/>
                <a:gd name="T3" fmla="*/ 19 h 53"/>
                <a:gd name="T4" fmla="*/ 6 w 24"/>
                <a:gd name="T5" fmla="*/ 16 h 53"/>
                <a:gd name="T6" fmla="*/ 6 w 24"/>
                <a:gd name="T7" fmla="*/ 4 h 53"/>
                <a:gd name="T8" fmla="*/ 13 w 24"/>
                <a:gd name="T9" fmla="*/ 0 h 53"/>
                <a:gd name="T10" fmla="*/ 14 w 24"/>
                <a:gd name="T11" fmla="*/ 1 h 53"/>
                <a:gd name="T12" fmla="*/ 13 w 24"/>
                <a:gd name="T13" fmla="*/ 16 h 53"/>
                <a:gd name="T14" fmla="*/ 17 w 24"/>
                <a:gd name="T15" fmla="*/ 16 h 53"/>
                <a:gd name="T16" fmla="*/ 21 w 24"/>
                <a:gd name="T17" fmla="*/ 16 h 53"/>
                <a:gd name="T18" fmla="*/ 24 w 24"/>
                <a:gd name="T19" fmla="*/ 16 h 53"/>
                <a:gd name="T20" fmla="*/ 24 w 24"/>
                <a:gd name="T21" fmla="*/ 16 h 53"/>
                <a:gd name="T22" fmla="*/ 23 w 24"/>
                <a:gd name="T23" fmla="*/ 20 h 53"/>
                <a:gd name="T24" fmla="*/ 19 w 24"/>
                <a:gd name="T25" fmla="*/ 20 h 53"/>
                <a:gd name="T26" fmla="*/ 13 w 24"/>
                <a:gd name="T27" fmla="*/ 20 h 53"/>
                <a:gd name="T28" fmla="*/ 12 w 24"/>
                <a:gd name="T29" fmla="*/ 37 h 53"/>
                <a:gd name="T30" fmla="*/ 12 w 24"/>
                <a:gd name="T31" fmla="*/ 44 h 53"/>
                <a:gd name="T32" fmla="*/ 13 w 24"/>
                <a:gd name="T33" fmla="*/ 46 h 53"/>
                <a:gd name="T34" fmla="*/ 15 w 24"/>
                <a:gd name="T35" fmla="*/ 47 h 53"/>
                <a:gd name="T36" fmla="*/ 18 w 24"/>
                <a:gd name="T37" fmla="*/ 48 h 53"/>
                <a:gd name="T38" fmla="*/ 21 w 24"/>
                <a:gd name="T39" fmla="*/ 48 h 53"/>
                <a:gd name="T40" fmla="*/ 23 w 24"/>
                <a:gd name="T41" fmla="*/ 47 h 53"/>
                <a:gd name="T42" fmla="*/ 24 w 24"/>
                <a:gd name="T43" fmla="*/ 49 h 53"/>
                <a:gd name="T44" fmla="*/ 20 w 24"/>
                <a:gd name="T45" fmla="*/ 52 h 53"/>
                <a:gd name="T46" fmla="*/ 17 w 24"/>
                <a:gd name="T47" fmla="*/ 53 h 53"/>
                <a:gd name="T48" fmla="*/ 14 w 24"/>
                <a:gd name="T49" fmla="*/ 53 h 53"/>
                <a:gd name="T50" fmla="*/ 11 w 24"/>
                <a:gd name="T51" fmla="*/ 52 h 53"/>
                <a:gd name="T52" fmla="*/ 8 w 24"/>
                <a:gd name="T53" fmla="*/ 51 h 53"/>
                <a:gd name="T54" fmla="*/ 6 w 24"/>
                <a:gd name="T55" fmla="*/ 49 h 53"/>
                <a:gd name="T56" fmla="*/ 6 w 24"/>
                <a:gd name="T57" fmla="*/ 45 h 53"/>
                <a:gd name="T58" fmla="*/ 6 w 24"/>
                <a:gd name="T59" fmla="*/ 39 h 53"/>
                <a:gd name="T60" fmla="*/ 6 w 24"/>
                <a:gd name="T61" fmla="*/ 37 h 53"/>
                <a:gd name="T62" fmla="*/ 6 w 24"/>
                <a:gd name="T63" fmla="*/ 20 h 53"/>
                <a:gd name="T64" fmla="*/ 4 w 24"/>
                <a:gd name="T65" fmla="*/ 20 h 53"/>
                <a:gd name="T66" fmla="*/ 0 w 24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8"/>
                    <a:pt x="4" y="17"/>
                    <a:pt x="6" y="16"/>
                  </a:cubicBezTo>
                  <a:cubicBezTo>
                    <a:pt x="6" y="9"/>
                    <a:pt x="6" y="5"/>
                    <a:pt x="6" y="4"/>
                  </a:cubicBezTo>
                  <a:cubicBezTo>
                    <a:pt x="9" y="3"/>
                    <a:pt x="11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3"/>
                    <a:pt x="13" y="8"/>
                    <a:pt x="13" y="16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7" y="16"/>
                    <a:pt x="18" y="16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41"/>
                    <a:pt x="12" y="43"/>
                    <a:pt x="12" y="44"/>
                  </a:cubicBezTo>
                  <a:cubicBezTo>
                    <a:pt x="13" y="45"/>
                    <a:pt x="13" y="45"/>
                    <a:pt x="13" y="46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8"/>
                    <a:pt x="20" y="48"/>
                    <a:pt x="21" y="48"/>
                  </a:cubicBezTo>
                  <a:cubicBezTo>
                    <a:pt x="21" y="48"/>
                    <a:pt x="22" y="48"/>
                    <a:pt x="23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2" y="50"/>
                    <a:pt x="21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1" y="52"/>
                  </a:cubicBezTo>
                  <a:cubicBezTo>
                    <a:pt x="10" y="52"/>
                    <a:pt x="9" y="52"/>
                    <a:pt x="8" y="51"/>
                  </a:cubicBezTo>
                  <a:cubicBezTo>
                    <a:pt x="8" y="50"/>
                    <a:pt x="7" y="50"/>
                    <a:pt x="6" y="49"/>
                  </a:cubicBezTo>
                  <a:cubicBezTo>
                    <a:pt x="6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0" name="Freeform 21">
              <a:extLst>
                <a:ext uri="{FF2B5EF4-FFF2-40B4-BE49-F238E27FC236}">
                  <a16:creationId xmlns="" xmlns:a16="http://schemas.microsoft.com/office/drawing/2014/main" id="{44921017-7F65-4D58-A625-215C16401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6089" y="3762376"/>
              <a:ext cx="52388" cy="71438"/>
            </a:xfrm>
            <a:custGeom>
              <a:avLst/>
              <a:gdLst>
                <a:gd name="T0" fmla="*/ 0 w 29"/>
                <a:gd name="T1" fmla="*/ 39 h 39"/>
                <a:gd name="T2" fmla="*/ 0 w 29"/>
                <a:gd name="T3" fmla="*/ 37 h 39"/>
                <a:gd name="T4" fmla="*/ 5 w 29"/>
                <a:gd name="T5" fmla="*/ 37 h 39"/>
                <a:gd name="T6" fmla="*/ 6 w 29"/>
                <a:gd name="T7" fmla="*/ 36 h 39"/>
                <a:gd name="T8" fmla="*/ 6 w 29"/>
                <a:gd name="T9" fmla="*/ 36 h 39"/>
                <a:gd name="T10" fmla="*/ 7 w 29"/>
                <a:gd name="T11" fmla="*/ 33 h 39"/>
                <a:gd name="T12" fmla="*/ 7 w 29"/>
                <a:gd name="T13" fmla="*/ 21 h 39"/>
                <a:gd name="T14" fmla="*/ 7 w 29"/>
                <a:gd name="T15" fmla="*/ 17 h 39"/>
                <a:gd name="T16" fmla="*/ 7 w 29"/>
                <a:gd name="T17" fmla="*/ 10 h 39"/>
                <a:gd name="T18" fmla="*/ 7 w 29"/>
                <a:gd name="T19" fmla="*/ 7 h 39"/>
                <a:gd name="T20" fmla="*/ 6 w 29"/>
                <a:gd name="T21" fmla="*/ 6 h 39"/>
                <a:gd name="T22" fmla="*/ 0 w 29"/>
                <a:gd name="T23" fmla="*/ 6 h 39"/>
                <a:gd name="T24" fmla="*/ 0 w 29"/>
                <a:gd name="T25" fmla="*/ 4 h 39"/>
                <a:gd name="T26" fmla="*/ 12 w 29"/>
                <a:gd name="T27" fmla="*/ 1 h 39"/>
                <a:gd name="T28" fmla="*/ 14 w 29"/>
                <a:gd name="T29" fmla="*/ 0 h 39"/>
                <a:gd name="T30" fmla="*/ 14 w 29"/>
                <a:gd name="T31" fmla="*/ 0 h 39"/>
                <a:gd name="T32" fmla="*/ 14 w 29"/>
                <a:gd name="T33" fmla="*/ 1 h 39"/>
                <a:gd name="T34" fmla="*/ 14 w 29"/>
                <a:gd name="T35" fmla="*/ 2 h 39"/>
                <a:gd name="T36" fmla="*/ 14 w 29"/>
                <a:gd name="T37" fmla="*/ 9 h 39"/>
                <a:gd name="T38" fmla="*/ 17 w 29"/>
                <a:gd name="T39" fmla="*/ 5 h 39"/>
                <a:gd name="T40" fmla="*/ 20 w 29"/>
                <a:gd name="T41" fmla="*/ 2 h 39"/>
                <a:gd name="T42" fmla="*/ 22 w 29"/>
                <a:gd name="T43" fmla="*/ 1 h 39"/>
                <a:gd name="T44" fmla="*/ 26 w 29"/>
                <a:gd name="T45" fmla="*/ 0 h 39"/>
                <a:gd name="T46" fmla="*/ 29 w 29"/>
                <a:gd name="T47" fmla="*/ 1 h 39"/>
                <a:gd name="T48" fmla="*/ 29 w 29"/>
                <a:gd name="T49" fmla="*/ 1 h 39"/>
                <a:gd name="T50" fmla="*/ 29 w 29"/>
                <a:gd name="T51" fmla="*/ 11 h 39"/>
                <a:gd name="T52" fmla="*/ 27 w 29"/>
                <a:gd name="T53" fmla="*/ 11 h 39"/>
                <a:gd name="T54" fmla="*/ 25 w 29"/>
                <a:gd name="T55" fmla="*/ 8 h 39"/>
                <a:gd name="T56" fmla="*/ 21 w 29"/>
                <a:gd name="T57" fmla="*/ 7 h 39"/>
                <a:gd name="T58" fmla="*/ 16 w 29"/>
                <a:gd name="T59" fmla="*/ 10 h 39"/>
                <a:gd name="T60" fmla="*/ 14 w 29"/>
                <a:gd name="T61" fmla="*/ 18 h 39"/>
                <a:gd name="T62" fmla="*/ 14 w 29"/>
                <a:gd name="T63" fmla="*/ 22 h 39"/>
                <a:gd name="T64" fmla="*/ 14 w 29"/>
                <a:gd name="T65" fmla="*/ 32 h 39"/>
                <a:gd name="T66" fmla="*/ 14 w 29"/>
                <a:gd name="T67" fmla="*/ 35 h 39"/>
                <a:gd name="T68" fmla="*/ 15 w 29"/>
                <a:gd name="T69" fmla="*/ 36 h 39"/>
                <a:gd name="T70" fmla="*/ 16 w 29"/>
                <a:gd name="T71" fmla="*/ 36 h 39"/>
                <a:gd name="T72" fmla="*/ 22 w 29"/>
                <a:gd name="T73" fmla="*/ 37 h 39"/>
                <a:gd name="T74" fmla="*/ 22 w 29"/>
                <a:gd name="T75" fmla="*/ 39 h 39"/>
                <a:gd name="T76" fmla="*/ 10 w 29"/>
                <a:gd name="T77" fmla="*/ 39 h 39"/>
                <a:gd name="T78" fmla="*/ 0 w 29"/>
                <a:gd name="T7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9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5" y="37"/>
                    <a:pt x="5" y="37"/>
                  </a:cubicBezTo>
                  <a:cubicBezTo>
                    <a:pt x="5" y="37"/>
                    <a:pt x="6" y="37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26"/>
                    <a:pt x="7" y="22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6"/>
                    <a:pt x="4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4" y="6"/>
                    <a:pt x="14" y="9"/>
                  </a:cubicBezTo>
                  <a:cubicBezTo>
                    <a:pt x="15" y="8"/>
                    <a:pt x="16" y="7"/>
                    <a:pt x="17" y="5"/>
                  </a:cubicBezTo>
                  <a:cubicBezTo>
                    <a:pt x="18" y="4"/>
                    <a:pt x="19" y="3"/>
                    <a:pt x="20" y="2"/>
                  </a:cubicBezTo>
                  <a:cubicBezTo>
                    <a:pt x="20" y="2"/>
                    <a:pt x="21" y="1"/>
                    <a:pt x="22" y="1"/>
                  </a:cubicBezTo>
                  <a:cubicBezTo>
                    <a:pt x="23" y="0"/>
                    <a:pt x="24" y="0"/>
                    <a:pt x="26" y="0"/>
                  </a:cubicBezTo>
                  <a:cubicBezTo>
                    <a:pt x="27" y="0"/>
                    <a:pt x="28" y="0"/>
                    <a:pt x="29" y="1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29" y="5"/>
                    <a:pt x="29" y="8"/>
                    <a:pt x="2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0"/>
                    <a:pt x="25" y="9"/>
                    <a:pt x="25" y="8"/>
                  </a:cubicBezTo>
                  <a:cubicBezTo>
                    <a:pt x="24" y="7"/>
                    <a:pt x="23" y="7"/>
                    <a:pt x="21" y="7"/>
                  </a:cubicBezTo>
                  <a:cubicBezTo>
                    <a:pt x="19" y="7"/>
                    <a:pt x="18" y="8"/>
                    <a:pt x="16" y="10"/>
                  </a:cubicBezTo>
                  <a:cubicBezTo>
                    <a:pt x="15" y="12"/>
                    <a:pt x="14" y="14"/>
                    <a:pt x="14" y="1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4"/>
                    <a:pt x="14" y="27"/>
                    <a:pt x="14" y="32"/>
                  </a:cubicBezTo>
                  <a:cubicBezTo>
                    <a:pt x="14" y="33"/>
                    <a:pt x="14" y="34"/>
                    <a:pt x="14" y="35"/>
                  </a:cubicBezTo>
                  <a:cubicBezTo>
                    <a:pt x="14" y="35"/>
                    <a:pt x="15" y="36"/>
                    <a:pt x="15" y="36"/>
                  </a:cubicBezTo>
                  <a:cubicBezTo>
                    <a:pt x="15" y="36"/>
                    <a:pt x="15" y="36"/>
                    <a:pt x="16" y="36"/>
                  </a:cubicBezTo>
                  <a:cubicBezTo>
                    <a:pt x="16" y="36"/>
                    <a:pt x="19" y="37"/>
                    <a:pt x="22" y="37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17" y="39"/>
                    <a:pt x="13" y="39"/>
                    <a:pt x="10" y="39"/>
                  </a:cubicBezTo>
                  <a:cubicBezTo>
                    <a:pt x="7" y="39"/>
                    <a:pt x="3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31" name="Freeform 22">
              <a:extLst>
                <a:ext uri="{FF2B5EF4-FFF2-40B4-BE49-F238E27FC236}">
                  <a16:creationId xmlns="" xmlns:a16="http://schemas.microsoft.com/office/drawing/2014/main" id="{2A2E990C-64AA-474B-8578-F4F7B762685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54351" y="3762376"/>
              <a:ext cx="66675" cy="73025"/>
            </a:xfrm>
            <a:custGeom>
              <a:avLst/>
              <a:gdLst>
                <a:gd name="T0" fmla="*/ 19 w 37"/>
                <a:gd name="T1" fmla="*/ 33 h 40"/>
                <a:gd name="T2" fmla="*/ 14 w 37"/>
                <a:gd name="T3" fmla="*/ 35 h 40"/>
                <a:gd name="T4" fmla="*/ 9 w 37"/>
                <a:gd name="T5" fmla="*/ 33 h 40"/>
                <a:gd name="T6" fmla="*/ 8 w 37"/>
                <a:gd name="T7" fmla="*/ 29 h 40"/>
                <a:gd name="T8" fmla="*/ 9 w 37"/>
                <a:gd name="T9" fmla="*/ 24 h 40"/>
                <a:gd name="T10" fmla="*/ 10 w 37"/>
                <a:gd name="T11" fmla="*/ 22 h 40"/>
                <a:gd name="T12" fmla="*/ 16 w 37"/>
                <a:gd name="T13" fmla="*/ 20 h 40"/>
                <a:gd name="T14" fmla="*/ 25 w 37"/>
                <a:gd name="T15" fmla="*/ 18 h 40"/>
                <a:gd name="T16" fmla="*/ 25 w 37"/>
                <a:gd name="T17" fmla="*/ 29 h 40"/>
                <a:gd name="T18" fmla="*/ 19 w 37"/>
                <a:gd name="T19" fmla="*/ 33 h 40"/>
                <a:gd name="T20" fmla="*/ 8 w 37"/>
                <a:gd name="T21" fmla="*/ 8 h 40"/>
                <a:gd name="T22" fmla="*/ 8 w 37"/>
                <a:gd name="T23" fmla="*/ 6 h 40"/>
                <a:gd name="T24" fmla="*/ 10 w 37"/>
                <a:gd name="T25" fmla="*/ 5 h 40"/>
                <a:gd name="T26" fmla="*/ 15 w 37"/>
                <a:gd name="T27" fmla="*/ 4 h 40"/>
                <a:gd name="T28" fmla="*/ 20 w 37"/>
                <a:gd name="T29" fmla="*/ 6 h 40"/>
                <a:gd name="T30" fmla="*/ 24 w 37"/>
                <a:gd name="T31" fmla="*/ 9 h 40"/>
                <a:gd name="T32" fmla="*/ 25 w 37"/>
                <a:gd name="T33" fmla="*/ 15 h 40"/>
                <a:gd name="T34" fmla="*/ 14 w 37"/>
                <a:gd name="T35" fmla="*/ 17 h 40"/>
                <a:gd name="T36" fmla="*/ 6 w 37"/>
                <a:gd name="T37" fmla="*/ 20 h 40"/>
                <a:gd name="T38" fmla="*/ 4 w 37"/>
                <a:gd name="T39" fmla="*/ 22 h 40"/>
                <a:gd name="T40" fmla="*/ 1 w 37"/>
                <a:gd name="T41" fmla="*/ 25 h 40"/>
                <a:gd name="T42" fmla="*/ 0 w 37"/>
                <a:gd name="T43" fmla="*/ 30 h 40"/>
                <a:gd name="T44" fmla="*/ 3 w 37"/>
                <a:gd name="T45" fmla="*/ 37 h 40"/>
                <a:gd name="T46" fmla="*/ 11 w 37"/>
                <a:gd name="T47" fmla="*/ 40 h 40"/>
                <a:gd name="T48" fmla="*/ 15 w 37"/>
                <a:gd name="T49" fmla="*/ 39 h 40"/>
                <a:gd name="T50" fmla="*/ 25 w 37"/>
                <a:gd name="T51" fmla="*/ 32 h 40"/>
                <a:gd name="T52" fmla="*/ 24 w 37"/>
                <a:gd name="T53" fmla="*/ 39 h 40"/>
                <a:gd name="T54" fmla="*/ 31 w 37"/>
                <a:gd name="T55" fmla="*/ 39 h 40"/>
                <a:gd name="T56" fmla="*/ 37 w 37"/>
                <a:gd name="T57" fmla="*/ 39 h 40"/>
                <a:gd name="T58" fmla="*/ 37 w 37"/>
                <a:gd name="T59" fmla="*/ 37 h 40"/>
                <a:gd name="T60" fmla="*/ 34 w 37"/>
                <a:gd name="T61" fmla="*/ 37 h 40"/>
                <a:gd name="T62" fmla="*/ 32 w 37"/>
                <a:gd name="T63" fmla="*/ 36 h 40"/>
                <a:gd name="T64" fmla="*/ 32 w 37"/>
                <a:gd name="T65" fmla="*/ 36 h 40"/>
                <a:gd name="T66" fmla="*/ 31 w 37"/>
                <a:gd name="T67" fmla="*/ 33 h 40"/>
                <a:gd name="T68" fmla="*/ 31 w 37"/>
                <a:gd name="T69" fmla="*/ 21 h 40"/>
                <a:gd name="T70" fmla="*/ 31 w 37"/>
                <a:gd name="T71" fmla="*/ 13 h 40"/>
                <a:gd name="T72" fmla="*/ 30 w 37"/>
                <a:gd name="T73" fmla="*/ 7 h 40"/>
                <a:gd name="T74" fmla="*/ 26 w 37"/>
                <a:gd name="T75" fmla="*/ 2 h 40"/>
                <a:gd name="T76" fmla="*/ 18 w 37"/>
                <a:gd name="T77" fmla="*/ 0 h 40"/>
                <a:gd name="T78" fmla="*/ 12 w 37"/>
                <a:gd name="T79" fmla="*/ 1 h 40"/>
                <a:gd name="T80" fmla="*/ 4 w 37"/>
                <a:gd name="T81" fmla="*/ 6 h 40"/>
                <a:gd name="T82" fmla="*/ 4 w 37"/>
                <a:gd name="T83" fmla="*/ 8 h 40"/>
                <a:gd name="T84" fmla="*/ 4 w 37"/>
                <a:gd name="T85" fmla="*/ 11 h 40"/>
                <a:gd name="T86" fmla="*/ 6 w 37"/>
                <a:gd name="T87" fmla="*/ 11 h 40"/>
                <a:gd name="T88" fmla="*/ 8 w 37"/>
                <a:gd name="T8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7" h="40">
                  <a:moveTo>
                    <a:pt x="19" y="33"/>
                  </a:moveTo>
                  <a:cubicBezTo>
                    <a:pt x="17" y="35"/>
                    <a:pt x="16" y="35"/>
                    <a:pt x="14" y="35"/>
                  </a:cubicBezTo>
                  <a:cubicBezTo>
                    <a:pt x="12" y="35"/>
                    <a:pt x="10" y="34"/>
                    <a:pt x="9" y="33"/>
                  </a:cubicBezTo>
                  <a:cubicBezTo>
                    <a:pt x="8" y="32"/>
                    <a:pt x="8" y="31"/>
                    <a:pt x="8" y="29"/>
                  </a:cubicBezTo>
                  <a:cubicBezTo>
                    <a:pt x="8" y="27"/>
                    <a:pt x="8" y="26"/>
                    <a:pt x="9" y="24"/>
                  </a:cubicBezTo>
                  <a:cubicBezTo>
                    <a:pt x="9" y="23"/>
                    <a:pt x="10" y="23"/>
                    <a:pt x="10" y="22"/>
                  </a:cubicBezTo>
                  <a:cubicBezTo>
                    <a:pt x="11" y="21"/>
                    <a:pt x="13" y="21"/>
                    <a:pt x="16" y="20"/>
                  </a:cubicBezTo>
                  <a:cubicBezTo>
                    <a:pt x="18" y="19"/>
                    <a:pt x="21" y="18"/>
                    <a:pt x="25" y="18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3" y="31"/>
                    <a:pt x="21" y="32"/>
                    <a:pt x="19" y="33"/>
                  </a:cubicBezTo>
                  <a:close/>
                  <a:moveTo>
                    <a:pt x="8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10" y="5"/>
                  </a:cubicBezTo>
                  <a:cubicBezTo>
                    <a:pt x="12" y="5"/>
                    <a:pt x="13" y="4"/>
                    <a:pt x="15" y="4"/>
                  </a:cubicBezTo>
                  <a:cubicBezTo>
                    <a:pt x="17" y="4"/>
                    <a:pt x="19" y="5"/>
                    <a:pt x="20" y="6"/>
                  </a:cubicBezTo>
                  <a:cubicBezTo>
                    <a:pt x="22" y="7"/>
                    <a:pt x="23" y="8"/>
                    <a:pt x="24" y="9"/>
                  </a:cubicBezTo>
                  <a:cubicBezTo>
                    <a:pt x="24" y="11"/>
                    <a:pt x="25" y="13"/>
                    <a:pt x="25" y="15"/>
                  </a:cubicBezTo>
                  <a:cubicBezTo>
                    <a:pt x="21" y="16"/>
                    <a:pt x="18" y="16"/>
                    <a:pt x="14" y="17"/>
                  </a:cubicBezTo>
                  <a:cubicBezTo>
                    <a:pt x="10" y="18"/>
                    <a:pt x="8" y="19"/>
                    <a:pt x="6" y="20"/>
                  </a:cubicBezTo>
                  <a:cubicBezTo>
                    <a:pt x="5" y="20"/>
                    <a:pt x="5" y="21"/>
                    <a:pt x="4" y="22"/>
                  </a:cubicBezTo>
                  <a:cubicBezTo>
                    <a:pt x="3" y="22"/>
                    <a:pt x="2" y="24"/>
                    <a:pt x="1" y="25"/>
                  </a:cubicBezTo>
                  <a:cubicBezTo>
                    <a:pt x="1" y="27"/>
                    <a:pt x="0" y="29"/>
                    <a:pt x="0" y="30"/>
                  </a:cubicBezTo>
                  <a:cubicBezTo>
                    <a:pt x="0" y="33"/>
                    <a:pt x="1" y="36"/>
                    <a:pt x="3" y="37"/>
                  </a:cubicBezTo>
                  <a:cubicBezTo>
                    <a:pt x="5" y="39"/>
                    <a:pt x="8" y="40"/>
                    <a:pt x="11" y="40"/>
                  </a:cubicBezTo>
                  <a:cubicBezTo>
                    <a:pt x="12" y="40"/>
                    <a:pt x="14" y="40"/>
                    <a:pt x="15" y="39"/>
                  </a:cubicBezTo>
                  <a:cubicBezTo>
                    <a:pt x="16" y="39"/>
                    <a:pt x="19" y="36"/>
                    <a:pt x="25" y="3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9"/>
                    <a:pt x="31" y="39"/>
                  </a:cubicBezTo>
                  <a:cubicBezTo>
                    <a:pt x="33" y="39"/>
                    <a:pt x="34" y="39"/>
                    <a:pt x="37" y="39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3" y="37"/>
                    <a:pt x="32" y="36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1"/>
                    <a:pt x="31" y="8"/>
                    <a:pt x="30" y="7"/>
                  </a:cubicBezTo>
                  <a:cubicBezTo>
                    <a:pt x="29" y="5"/>
                    <a:pt x="28" y="3"/>
                    <a:pt x="26" y="2"/>
                  </a:cubicBezTo>
                  <a:cubicBezTo>
                    <a:pt x="24" y="1"/>
                    <a:pt x="21" y="0"/>
                    <a:pt x="18" y="0"/>
                  </a:cubicBezTo>
                  <a:cubicBezTo>
                    <a:pt x="16" y="0"/>
                    <a:pt x="14" y="0"/>
                    <a:pt x="12" y="1"/>
                  </a:cubicBezTo>
                  <a:cubicBezTo>
                    <a:pt x="10" y="2"/>
                    <a:pt x="7" y="3"/>
                    <a:pt x="4" y="6"/>
                  </a:cubicBezTo>
                  <a:cubicBezTo>
                    <a:pt x="4" y="6"/>
                    <a:pt x="4" y="7"/>
                    <a:pt x="4" y="8"/>
                  </a:cubicBezTo>
                  <a:cubicBezTo>
                    <a:pt x="4" y="9"/>
                    <a:pt x="4" y="10"/>
                    <a:pt x="4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7" y="9"/>
                    <a:pt x="8" y="8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8" name="Freeform 23">
              <a:extLst>
                <a:ext uri="{FF2B5EF4-FFF2-40B4-BE49-F238E27FC236}">
                  <a16:creationId xmlns="" xmlns:a16="http://schemas.microsoft.com/office/drawing/2014/main" id="{1A6AA918-6CFC-426E-A0DA-DA546A7E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314" y="3725863"/>
              <a:ext cx="34925" cy="107950"/>
            </a:xfrm>
            <a:custGeom>
              <a:avLst/>
              <a:gdLst>
                <a:gd name="T0" fmla="*/ 0 w 20"/>
                <a:gd name="T1" fmla="*/ 60 h 60"/>
                <a:gd name="T2" fmla="*/ 0 w 20"/>
                <a:gd name="T3" fmla="*/ 58 h 60"/>
                <a:gd name="T4" fmla="*/ 4 w 20"/>
                <a:gd name="T5" fmla="*/ 58 h 60"/>
                <a:gd name="T6" fmla="*/ 5 w 20"/>
                <a:gd name="T7" fmla="*/ 58 h 60"/>
                <a:gd name="T8" fmla="*/ 6 w 20"/>
                <a:gd name="T9" fmla="*/ 57 h 60"/>
                <a:gd name="T10" fmla="*/ 6 w 20"/>
                <a:gd name="T11" fmla="*/ 54 h 60"/>
                <a:gd name="T12" fmla="*/ 7 w 20"/>
                <a:gd name="T13" fmla="*/ 42 h 60"/>
                <a:gd name="T14" fmla="*/ 7 w 20"/>
                <a:gd name="T15" fmla="*/ 26 h 60"/>
                <a:gd name="T16" fmla="*/ 6 w 20"/>
                <a:gd name="T17" fmla="*/ 11 h 60"/>
                <a:gd name="T18" fmla="*/ 6 w 20"/>
                <a:gd name="T19" fmla="*/ 6 h 60"/>
                <a:gd name="T20" fmla="*/ 5 w 20"/>
                <a:gd name="T21" fmla="*/ 5 h 60"/>
                <a:gd name="T22" fmla="*/ 0 w 20"/>
                <a:gd name="T23" fmla="*/ 5 h 60"/>
                <a:gd name="T24" fmla="*/ 0 w 20"/>
                <a:gd name="T25" fmla="*/ 3 h 60"/>
                <a:gd name="T26" fmla="*/ 12 w 20"/>
                <a:gd name="T27" fmla="*/ 0 h 60"/>
                <a:gd name="T28" fmla="*/ 13 w 20"/>
                <a:gd name="T29" fmla="*/ 0 h 60"/>
                <a:gd name="T30" fmla="*/ 14 w 20"/>
                <a:gd name="T31" fmla="*/ 0 h 60"/>
                <a:gd name="T32" fmla="*/ 14 w 20"/>
                <a:gd name="T33" fmla="*/ 0 h 60"/>
                <a:gd name="T34" fmla="*/ 14 w 20"/>
                <a:gd name="T35" fmla="*/ 1 h 60"/>
                <a:gd name="T36" fmla="*/ 14 w 20"/>
                <a:gd name="T37" fmla="*/ 3 h 60"/>
                <a:gd name="T38" fmla="*/ 14 w 20"/>
                <a:gd name="T39" fmla="*/ 15 h 60"/>
                <a:gd name="T40" fmla="*/ 13 w 20"/>
                <a:gd name="T41" fmla="*/ 21 h 60"/>
                <a:gd name="T42" fmla="*/ 13 w 20"/>
                <a:gd name="T43" fmla="*/ 42 h 60"/>
                <a:gd name="T44" fmla="*/ 14 w 20"/>
                <a:gd name="T45" fmla="*/ 54 h 60"/>
                <a:gd name="T46" fmla="*/ 14 w 20"/>
                <a:gd name="T47" fmla="*/ 57 h 60"/>
                <a:gd name="T48" fmla="*/ 15 w 20"/>
                <a:gd name="T49" fmla="*/ 57 h 60"/>
                <a:gd name="T50" fmla="*/ 16 w 20"/>
                <a:gd name="T51" fmla="*/ 58 h 60"/>
                <a:gd name="T52" fmla="*/ 20 w 20"/>
                <a:gd name="T53" fmla="*/ 58 h 60"/>
                <a:gd name="T54" fmla="*/ 20 w 20"/>
                <a:gd name="T55" fmla="*/ 60 h 60"/>
                <a:gd name="T56" fmla="*/ 10 w 20"/>
                <a:gd name="T57" fmla="*/ 60 h 60"/>
                <a:gd name="T58" fmla="*/ 0 w 20"/>
                <a:gd name="T59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0" h="60">
                  <a:moveTo>
                    <a:pt x="0" y="6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5" y="58"/>
                    <a:pt x="5" y="58"/>
                  </a:cubicBezTo>
                  <a:cubicBezTo>
                    <a:pt x="5" y="57"/>
                    <a:pt x="6" y="57"/>
                    <a:pt x="6" y="57"/>
                  </a:cubicBezTo>
                  <a:cubicBezTo>
                    <a:pt x="6" y="56"/>
                    <a:pt x="6" y="55"/>
                    <a:pt x="6" y="54"/>
                  </a:cubicBezTo>
                  <a:cubicBezTo>
                    <a:pt x="6" y="54"/>
                    <a:pt x="6" y="50"/>
                    <a:pt x="7" y="42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1"/>
                    <a:pt x="7" y="16"/>
                    <a:pt x="6" y="11"/>
                  </a:cubicBezTo>
                  <a:cubicBezTo>
                    <a:pt x="6" y="8"/>
                    <a:pt x="6" y="6"/>
                    <a:pt x="6" y="6"/>
                  </a:cubicBezTo>
                  <a:cubicBezTo>
                    <a:pt x="6" y="6"/>
                    <a:pt x="6" y="6"/>
                    <a:pt x="5" y="5"/>
                  </a:cubicBezTo>
                  <a:cubicBezTo>
                    <a:pt x="5" y="5"/>
                    <a:pt x="3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6" y="2"/>
                    <a:pt x="10" y="1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7"/>
                    <a:pt x="14" y="12"/>
                    <a:pt x="14" y="15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4" y="49"/>
                    <a:pt x="14" y="53"/>
                    <a:pt x="14" y="54"/>
                  </a:cubicBezTo>
                  <a:cubicBezTo>
                    <a:pt x="14" y="55"/>
                    <a:pt x="14" y="56"/>
                    <a:pt x="14" y="57"/>
                  </a:cubicBezTo>
                  <a:cubicBezTo>
                    <a:pt x="14" y="57"/>
                    <a:pt x="14" y="57"/>
                    <a:pt x="15" y="57"/>
                  </a:cubicBezTo>
                  <a:cubicBezTo>
                    <a:pt x="15" y="58"/>
                    <a:pt x="15" y="58"/>
                    <a:pt x="16" y="58"/>
                  </a:cubicBezTo>
                  <a:cubicBezTo>
                    <a:pt x="16" y="58"/>
                    <a:pt x="17" y="58"/>
                    <a:pt x="20" y="58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16" y="60"/>
                    <a:pt x="13" y="60"/>
                    <a:pt x="10" y="60"/>
                  </a:cubicBezTo>
                  <a:cubicBezTo>
                    <a:pt x="8" y="60"/>
                    <a:pt x="4" y="60"/>
                    <a:pt x="0" y="6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49" name="Freeform 24">
              <a:extLst>
                <a:ext uri="{FF2B5EF4-FFF2-40B4-BE49-F238E27FC236}">
                  <a16:creationId xmlns="" xmlns:a16="http://schemas.microsoft.com/office/drawing/2014/main" id="{A1A53A66-1F5A-465D-ABDC-75773CFDA6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84526" y="3730626"/>
              <a:ext cx="38100" cy="103188"/>
            </a:xfrm>
            <a:custGeom>
              <a:avLst/>
              <a:gdLst>
                <a:gd name="T0" fmla="*/ 10 w 21"/>
                <a:gd name="T1" fmla="*/ 0 h 57"/>
                <a:gd name="T2" fmla="*/ 13 w 21"/>
                <a:gd name="T3" fmla="*/ 1 h 57"/>
                <a:gd name="T4" fmla="*/ 15 w 21"/>
                <a:gd name="T5" fmla="*/ 5 h 57"/>
                <a:gd name="T6" fmla="*/ 13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5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3 w 21"/>
                <a:gd name="T23" fmla="*/ 18 h 57"/>
                <a:gd name="T24" fmla="*/ 14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5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6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10" y="20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4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6" y="55"/>
                    <a:pt x="16" y="55"/>
                  </a:cubicBezTo>
                  <a:cubicBezTo>
                    <a:pt x="16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3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6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5" y="24"/>
                    <a:pt x="3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0" name="Freeform 25">
              <a:extLst>
                <a:ext uri="{FF2B5EF4-FFF2-40B4-BE49-F238E27FC236}">
                  <a16:creationId xmlns="" xmlns:a16="http://schemas.microsoft.com/office/drawing/2014/main" id="{35BD9879-30E8-44B5-B082-C6AE118D41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38501" y="3762376"/>
              <a:ext cx="65088" cy="73025"/>
            </a:xfrm>
            <a:custGeom>
              <a:avLst/>
              <a:gdLst>
                <a:gd name="T0" fmla="*/ 19 w 36"/>
                <a:gd name="T1" fmla="*/ 33 h 40"/>
                <a:gd name="T2" fmla="*/ 13 w 36"/>
                <a:gd name="T3" fmla="*/ 35 h 40"/>
                <a:gd name="T4" fmla="*/ 9 w 36"/>
                <a:gd name="T5" fmla="*/ 33 h 40"/>
                <a:gd name="T6" fmla="*/ 7 w 36"/>
                <a:gd name="T7" fmla="*/ 29 h 40"/>
                <a:gd name="T8" fmla="*/ 8 w 36"/>
                <a:gd name="T9" fmla="*/ 24 h 40"/>
                <a:gd name="T10" fmla="*/ 10 w 36"/>
                <a:gd name="T11" fmla="*/ 22 h 40"/>
                <a:gd name="T12" fmla="*/ 15 w 36"/>
                <a:gd name="T13" fmla="*/ 20 h 40"/>
                <a:gd name="T14" fmla="*/ 24 w 36"/>
                <a:gd name="T15" fmla="*/ 18 h 40"/>
                <a:gd name="T16" fmla="*/ 24 w 36"/>
                <a:gd name="T17" fmla="*/ 29 h 40"/>
                <a:gd name="T18" fmla="*/ 19 w 36"/>
                <a:gd name="T19" fmla="*/ 33 h 40"/>
                <a:gd name="T20" fmla="*/ 7 w 36"/>
                <a:gd name="T21" fmla="*/ 8 h 40"/>
                <a:gd name="T22" fmla="*/ 8 w 36"/>
                <a:gd name="T23" fmla="*/ 6 h 40"/>
                <a:gd name="T24" fmla="*/ 10 w 36"/>
                <a:gd name="T25" fmla="*/ 5 h 40"/>
                <a:gd name="T26" fmla="*/ 14 w 36"/>
                <a:gd name="T27" fmla="*/ 4 h 40"/>
                <a:gd name="T28" fmla="*/ 20 w 36"/>
                <a:gd name="T29" fmla="*/ 6 h 40"/>
                <a:gd name="T30" fmla="*/ 23 w 36"/>
                <a:gd name="T31" fmla="*/ 9 h 40"/>
                <a:gd name="T32" fmla="*/ 24 w 36"/>
                <a:gd name="T33" fmla="*/ 15 h 40"/>
                <a:gd name="T34" fmla="*/ 14 w 36"/>
                <a:gd name="T35" fmla="*/ 17 h 40"/>
                <a:gd name="T36" fmla="*/ 6 w 36"/>
                <a:gd name="T37" fmla="*/ 20 h 40"/>
                <a:gd name="T38" fmla="*/ 3 w 36"/>
                <a:gd name="T39" fmla="*/ 22 h 40"/>
                <a:gd name="T40" fmla="*/ 1 w 36"/>
                <a:gd name="T41" fmla="*/ 25 h 40"/>
                <a:gd name="T42" fmla="*/ 0 w 36"/>
                <a:gd name="T43" fmla="*/ 30 h 40"/>
                <a:gd name="T44" fmla="*/ 3 w 36"/>
                <a:gd name="T45" fmla="*/ 37 h 40"/>
                <a:gd name="T46" fmla="*/ 10 w 36"/>
                <a:gd name="T47" fmla="*/ 40 h 40"/>
                <a:gd name="T48" fmla="*/ 14 w 36"/>
                <a:gd name="T49" fmla="*/ 39 h 40"/>
                <a:gd name="T50" fmla="*/ 24 w 36"/>
                <a:gd name="T51" fmla="*/ 32 h 40"/>
                <a:gd name="T52" fmla="*/ 24 w 36"/>
                <a:gd name="T53" fmla="*/ 39 h 40"/>
                <a:gd name="T54" fmla="*/ 30 w 36"/>
                <a:gd name="T55" fmla="*/ 39 h 40"/>
                <a:gd name="T56" fmla="*/ 36 w 36"/>
                <a:gd name="T57" fmla="*/ 39 h 40"/>
                <a:gd name="T58" fmla="*/ 36 w 36"/>
                <a:gd name="T59" fmla="*/ 37 h 40"/>
                <a:gd name="T60" fmla="*/ 34 w 36"/>
                <a:gd name="T61" fmla="*/ 37 h 40"/>
                <a:gd name="T62" fmla="*/ 32 w 36"/>
                <a:gd name="T63" fmla="*/ 36 h 40"/>
                <a:gd name="T64" fmla="*/ 31 w 36"/>
                <a:gd name="T65" fmla="*/ 36 h 40"/>
                <a:gd name="T66" fmla="*/ 31 w 36"/>
                <a:gd name="T67" fmla="*/ 33 h 40"/>
                <a:gd name="T68" fmla="*/ 31 w 36"/>
                <a:gd name="T69" fmla="*/ 21 h 40"/>
                <a:gd name="T70" fmla="*/ 31 w 36"/>
                <a:gd name="T71" fmla="*/ 13 h 40"/>
                <a:gd name="T72" fmla="*/ 30 w 36"/>
                <a:gd name="T73" fmla="*/ 7 h 40"/>
                <a:gd name="T74" fmla="*/ 25 w 36"/>
                <a:gd name="T75" fmla="*/ 2 h 40"/>
                <a:gd name="T76" fmla="*/ 17 w 36"/>
                <a:gd name="T77" fmla="*/ 0 h 40"/>
                <a:gd name="T78" fmla="*/ 12 w 36"/>
                <a:gd name="T79" fmla="*/ 1 h 40"/>
                <a:gd name="T80" fmla="*/ 3 w 36"/>
                <a:gd name="T81" fmla="*/ 6 h 40"/>
                <a:gd name="T82" fmla="*/ 3 w 36"/>
                <a:gd name="T83" fmla="*/ 8 h 40"/>
                <a:gd name="T84" fmla="*/ 3 w 36"/>
                <a:gd name="T85" fmla="*/ 11 h 40"/>
                <a:gd name="T86" fmla="*/ 5 w 36"/>
                <a:gd name="T87" fmla="*/ 11 h 40"/>
                <a:gd name="T88" fmla="*/ 7 w 36"/>
                <a:gd name="T89" fmla="*/ 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6" h="40">
                  <a:moveTo>
                    <a:pt x="19" y="33"/>
                  </a:moveTo>
                  <a:cubicBezTo>
                    <a:pt x="17" y="35"/>
                    <a:pt x="15" y="35"/>
                    <a:pt x="13" y="35"/>
                  </a:cubicBezTo>
                  <a:cubicBezTo>
                    <a:pt x="11" y="35"/>
                    <a:pt x="10" y="34"/>
                    <a:pt x="9" y="33"/>
                  </a:cubicBezTo>
                  <a:cubicBezTo>
                    <a:pt x="8" y="32"/>
                    <a:pt x="7" y="31"/>
                    <a:pt x="7" y="29"/>
                  </a:cubicBezTo>
                  <a:cubicBezTo>
                    <a:pt x="7" y="27"/>
                    <a:pt x="7" y="26"/>
                    <a:pt x="8" y="24"/>
                  </a:cubicBezTo>
                  <a:cubicBezTo>
                    <a:pt x="9" y="23"/>
                    <a:pt x="9" y="23"/>
                    <a:pt x="10" y="22"/>
                  </a:cubicBezTo>
                  <a:cubicBezTo>
                    <a:pt x="11" y="21"/>
                    <a:pt x="13" y="21"/>
                    <a:pt x="15" y="20"/>
                  </a:cubicBezTo>
                  <a:cubicBezTo>
                    <a:pt x="18" y="19"/>
                    <a:pt x="21" y="18"/>
                    <a:pt x="24" y="18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2" y="31"/>
                    <a:pt x="21" y="32"/>
                    <a:pt x="19" y="33"/>
                  </a:cubicBezTo>
                  <a:close/>
                  <a:moveTo>
                    <a:pt x="7" y="8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10" y="5"/>
                  </a:cubicBezTo>
                  <a:cubicBezTo>
                    <a:pt x="11" y="5"/>
                    <a:pt x="13" y="4"/>
                    <a:pt x="14" y="4"/>
                  </a:cubicBezTo>
                  <a:cubicBezTo>
                    <a:pt x="16" y="4"/>
                    <a:pt x="18" y="5"/>
                    <a:pt x="20" y="6"/>
                  </a:cubicBezTo>
                  <a:cubicBezTo>
                    <a:pt x="21" y="7"/>
                    <a:pt x="23" y="8"/>
                    <a:pt x="23" y="9"/>
                  </a:cubicBezTo>
                  <a:cubicBezTo>
                    <a:pt x="24" y="11"/>
                    <a:pt x="24" y="13"/>
                    <a:pt x="24" y="15"/>
                  </a:cubicBezTo>
                  <a:cubicBezTo>
                    <a:pt x="21" y="16"/>
                    <a:pt x="17" y="16"/>
                    <a:pt x="14" y="17"/>
                  </a:cubicBezTo>
                  <a:cubicBezTo>
                    <a:pt x="10" y="18"/>
                    <a:pt x="8" y="19"/>
                    <a:pt x="6" y="20"/>
                  </a:cubicBezTo>
                  <a:cubicBezTo>
                    <a:pt x="5" y="20"/>
                    <a:pt x="4" y="21"/>
                    <a:pt x="3" y="22"/>
                  </a:cubicBezTo>
                  <a:cubicBezTo>
                    <a:pt x="2" y="22"/>
                    <a:pt x="2" y="24"/>
                    <a:pt x="1" y="25"/>
                  </a:cubicBezTo>
                  <a:cubicBezTo>
                    <a:pt x="0" y="27"/>
                    <a:pt x="0" y="29"/>
                    <a:pt x="0" y="30"/>
                  </a:cubicBezTo>
                  <a:cubicBezTo>
                    <a:pt x="0" y="33"/>
                    <a:pt x="1" y="36"/>
                    <a:pt x="3" y="37"/>
                  </a:cubicBezTo>
                  <a:cubicBezTo>
                    <a:pt x="5" y="39"/>
                    <a:pt x="7" y="40"/>
                    <a:pt x="10" y="40"/>
                  </a:cubicBezTo>
                  <a:cubicBezTo>
                    <a:pt x="12" y="40"/>
                    <a:pt x="13" y="40"/>
                    <a:pt x="14" y="39"/>
                  </a:cubicBezTo>
                  <a:cubicBezTo>
                    <a:pt x="15" y="39"/>
                    <a:pt x="19" y="36"/>
                    <a:pt x="24" y="32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9"/>
                    <a:pt x="30" y="39"/>
                  </a:cubicBezTo>
                  <a:cubicBezTo>
                    <a:pt x="32" y="39"/>
                    <a:pt x="34" y="39"/>
                    <a:pt x="36" y="39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4" y="37"/>
                    <a:pt x="34" y="37"/>
                    <a:pt x="34" y="37"/>
                  </a:cubicBezTo>
                  <a:cubicBezTo>
                    <a:pt x="33" y="37"/>
                    <a:pt x="32" y="37"/>
                    <a:pt x="32" y="36"/>
                  </a:cubicBezTo>
                  <a:cubicBezTo>
                    <a:pt x="32" y="36"/>
                    <a:pt x="31" y="36"/>
                    <a:pt x="31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21"/>
                    <a:pt x="31" y="21"/>
                    <a:pt x="31" y="21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1"/>
                    <a:pt x="31" y="8"/>
                    <a:pt x="30" y="7"/>
                  </a:cubicBezTo>
                  <a:cubicBezTo>
                    <a:pt x="29" y="5"/>
                    <a:pt x="27" y="3"/>
                    <a:pt x="25" y="2"/>
                  </a:cubicBezTo>
                  <a:cubicBezTo>
                    <a:pt x="23" y="1"/>
                    <a:pt x="21" y="0"/>
                    <a:pt x="17" y="0"/>
                  </a:cubicBezTo>
                  <a:cubicBezTo>
                    <a:pt x="15" y="0"/>
                    <a:pt x="13" y="0"/>
                    <a:pt x="12" y="1"/>
                  </a:cubicBezTo>
                  <a:cubicBezTo>
                    <a:pt x="10" y="2"/>
                    <a:pt x="7" y="3"/>
                    <a:pt x="3" y="6"/>
                  </a:cubicBezTo>
                  <a:cubicBezTo>
                    <a:pt x="3" y="6"/>
                    <a:pt x="3" y="7"/>
                    <a:pt x="3" y="8"/>
                  </a:cubicBezTo>
                  <a:cubicBezTo>
                    <a:pt x="3" y="9"/>
                    <a:pt x="3" y="10"/>
                    <a:pt x="3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9"/>
                    <a:pt x="7" y="8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1" name="Freeform 26">
              <a:extLst>
                <a:ext uri="{FF2B5EF4-FFF2-40B4-BE49-F238E27FC236}">
                  <a16:creationId xmlns="" xmlns:a16="http://schemas.microsoft.com/office/drawing/2014/main" id="{A3723FC6-78AA-4457-9EA6-02CE98E5C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17876" y="3762376"/>
              <a:ext cx="82550" cy="71438"/>
            </a:xfrm>
            <a:custGeom>
              <a:avLst/>
              <a:gdLst>
                <a:gd name="T0" fmla="*/ 0 w 46"/>
                <a:gd name="T1" fmla="*/ 39 h 39"/>
                <a:gd name="T2" fmla="*/ 0 w 46"/>
                <a:gd name="T3" fmla="*/ 37 h 39"/>
                <a:gd name="T4" fmla="*/ 3 w 46"/>
                <a:gd name="T5" fmla="*/ 37 h 39"/>
                <a:gd name="T6" fmla="*/ 5 w 46"/>
                <a:gd name="T7" fmla="*/ 37 h 39"/>
                <a:gd name="T8" fmla="*/ 5 w 46"/>
                <a:gd name="T9" fmla="*/ 36 h 39"/>
                <a:gd name="T10" fmla="*/ 6 w 46"/>
                <a:gd name="T11" fmla="*/ 33 h 39"/>
                <a:gd name="T12" fmla="*/ 6 w 46"/>
                <a:gd name="T13" fmla="*/ 21 h 39"/>
                <a:gd name="T14" fmla="*/ 6 w 46"/>
                <a:gd name="T15" fmla="*/ 17 h 39"/>
                <a:gd name="T16" fmla="*/ 6 w 46"/>
                <a:gd name="T17" fmla="*/ 10 h 39"/>
                <a:gd name="T18" fmla="*/ 6 w 46"/>
                <a:gd name="T19" fmla="*/ 7 h 39"/>
                <a:gd name="T20" fmla="*/ 5 w 46"/>
                <a:gd name="T21" fmla="*/ 6 h 39"/>
                <a:gd name="T22" fmla="*/ 0 w 46"/>
                <a:gd name="T23" fmla="*/ 6 h 39"/>
                <a:gd name="T24" fmla="*/ 0 w 46"/>
                <a:gd name="T25" fmla="*/ 4 h 39"/>
                <a:gd name="T26" fmla="*/ 12 w 46"/>
                <a:gd name="T27" fmla="*/ 1 h 39"/>
                <a:gd name="T28" fmla="*/ 13 w 46"/>
                <a:gd name="T29" fmla="*/ 0 h 39"/>
                <a:gd name="T30" fmla="*/ 13 w 46"/>
                <a:gd name="T31" fmla="*/ 0 h 39"/>
                <a:gd name="T32" fmla="*/ 13 w 46"/>
                <a:gd name="T33" fmla="*/ 1 h 39"/>
                <a:gd name="T34" fmla="*/ 13 w 46"/>
                <a:gd name="T35" fmla="*/ 2 h 39"/>
                <a:gd name="T36" fmla="*/ 13 w 46"/>
                <a:gd name="T37" fmla="*/ 8 h 39"/>
                <a:gd name="T38" fmla="*/ 21 w 46"/>
                <a:gd name="T39" fmla="*/ 1 h 39"/>
                <a:gd name="T40" fmla="*/ 27 w 46"/>
                <a:gd name="T41" fmla="*/ 0 h 39"/>
                <a:gd name="T42" fmla="*/ 33 w 46"/>
                <a:gd name="T43" fmla="*/ 1 h 39"/>
                <a:gd name="T44" fmla="*/ 38 w 46"/>
                <a:gd name="T45" fmla="*/ 5 h 39"/>
                <a:gd name="T46" fmla="*/ 40 w 46"/>
                <a:gd name="T47" fmla="*/ 10 h 39"/>
                <a:gd name="T48" fmla="*/ 40 w 46"/>
                <a:gd name="T49" fmla="*/ 20 h 39"/>
                <a:gd name="T50" fmla="*/ 40 w 46"/>
                <a:gd name="T51" fmla="*/ 27 h 39"/>
                <a:gd name="T52" fmla="*/ 40 w 46"/>
                <a:gd name="T53" fmla="*/ 35 h 39"/>
                <a:gd name="T54" fmla="*/ 41 w 46"/>
                <a:gd name="T55" fmla="*/ 36 h 39"/>
                <a:gd name="T56" fmla="*/ 42 w 46"/>
                <a:gd name="T57" fmla="*/ 37 h 39"/>
                <a:gd name="T58" fmla="*/ 46 w 46"/>
                <a:gd name="T59" fmla="*/ 37 h 39"/>
                <a:gd name="T60" fmla="*/ 46 w 46"/>
                <a:gd name="T61" fmla="*/ 39 h 39"/>
                <a:gd name="T62" fmla="*/ 40 w 46"/>
                <a:gd name="T63" fmla="*/ 39 h 39"/>
                <a:gd name="T64" fmla="*/ 32 w 46"/>
                <a:gd name="T65" fmla="*/ 39 h 39"/>
                <a:gd name="T66" fmla="*/ 33 w 46"/>
                <a:gd name="T67" fmla="*/ 27 h 39"/>
                <a:gd name="T68" fmla="*/ 33 w 46"/>
                <a:gd name="T69" fmla="*/ 20 h 39"/>
                <a:gd name="T70" fmla="*/ 32 w 46"/>
                <a:gd name="T71" fmla="*/ 11 h 39"/>
                <a:gd name="T72" fmla="*/ 29 w 46"/>
                <a:gd name="T73" fmla="*/ 7 h 39"/>
                <a:gd name="T74" fmla="*/ 23 w 46"/>
                <a:gd name="T75" fmla="*/ 5 h 39"/>
                <a:gd name="T76" fmla="*/ 18 w 46"/>
                <a:gd name="T77" fmla="*/ 7 h 39"/>
                <a:gd name="T78" fmla="*/ 14 w 46"/>
                <a:gd name="T79" fmla="*/ 10 h 39"/>
                <a:gd name="T80" fmla="*/ 13 w 46"/>
                <a:gd name="T81" fmla="*/ 16 h 39"/>
                <a:gd name="T82" fmla="*/ 13 w 46"/>
                <a:gd name="T83" fmla="*/ 21 h 39"/>
                <a:gd name="T84" fmla="*/ 13 w 46"/>
                <a:gd name="T85" fmla="*/ 33 h 39"/>
                <a:gd name="T86" fmla="*/ 14 w 46"/>
                <a:gd name="T87" fmla="*/ 36 h 39"/>
                <a:gd name="T88" fmla="*/ 14 w 46"/>
                <a:gd name="T89" fmla="*/ 36 h 39"/>
                <a:gd name="T90" fmla="*/ 15 w 46"/>
                <a:gd name="T91" fmla="*/ 37 h 39"/>
                <a:gd name="T92" fmla="*/ 20 w 46"/>
                <a:gd name="T93" fmla="*/ 37 h 39"/>
                <a:gd name="T94" fmla="*/ 20 w 46"/>
                <a:gd name="T95" fmla="*/ 39 h 39"/>
                <a:gd name="T96" fmla="*/ 11 w 46"/>
                <a:gd name="T97" fmla="*/ 39 h 39"/>
                <a:gd name="T98" fmla="*/ 0 w 46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6" y="2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1" y="1"/>
                    <a:pt x="33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6"/>
                    <a:pt x="39" y="8"/>
                    <a:pt x="40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0" y="35"/>
                    <a:pt x="40" y="36"/>
                    <a:pt x="41" y="36"/>
                  </a:cubicBezTo>
                  <a:cubicBezTo>
                    <a:pt x="41" y="37"/>
                    <a:pt x="41" y="37"/>
                    <a:pt x="42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2" y="39"/>
                    <a:pt x="40" y="39"/>
                  </a:cubicBezTo>
                  <a:cubicBezTo>
                    <a:pt x="38" y="39"/>
                    <a:pt x="36" y="39"/>
                    <a:pt x="32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2" y="11"/>
                  </a:cubicBezTo>
                  <a:cubicBezTo>
                    <a:pt x="32" y="10"/>
                    <a:pt x="31" y="8"/>
                    <a:pt x="29" y="7"/>
                  </a:cubicBezTo>
                  <a:cubicBezTo>
                    <a:pt x="28" y="6"/>
                    <a:pt x="26" y="5"/>
                    <a:pt x="23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3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3" y="34"/>
                    <a:pt x="13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5" y="37"/>
                    <a:pt x="15" y="37"/>
                  </a:cubicBezTo>
                  <a:cubicBezTo>
                    <a:pt x="15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1" y="39"/>
                  </a:cubicBezTo>
                  <a:cubicBezTo>
                    <a:pt x="8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3" name="Freeform 27">
              <a:extLst>
                <a:ext uri="{FF2B5EF4-FFF2-40B4-BE49-F238E27FC236}">
                  <a16:creationId xmlns="" xmlns:a16="http://schemas.microsoft.com/office/drawing/2014/main" id="{6F395278-866E-46AD-B6F7-34F860186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59164" y="3727451"/>
              <a:ext cx="71438" cy="107950"/>
            </a:xfrm>
            <a:custGeom>
              <a:avLst/>
              <a:gdLst>
                <a:gd name="T0" fmla="*/ 0 w 39"/>
                <a:gd name="T1" fmla="*/ 57 h 60"/>
                <a:gd name="T2" fmla="*/ 1 w 39"/>
                <a:gd name="T3" fmla="*/ 45 h 60"/>
                <a:gd name="T4" fmla="*/ 4 w 39"/>
                <a:gd name="T5" fmla="*/ 45 h 60"/>
                <a:gd name="T6" fmla="*/ 4 w 39"/>
                <a:gd name="T7" fmla="*/ 52 h 60"/>
                <a:gd name="T8" fmla="*/ 7 w 39"/>
                <a:gd name="T9" fmla="*/ 54 h 60"/>
                <a:gd name="T10" fmla="*/ 11 w 39"/>
                <a:gd name="T11" fmla="*/ 56 h 60"/>
                <a:gd name="T12" fmla="*/ 17 w 39"/>
                <a:gd name="T13" fmla="*/ 57 h 60"/>
                <a:gd name="T14" fmla="*/ 25 w 39"/>
                <a:gd name="T15" fmla="*/ 55 h 60"/>
                <a:gd name="T16" fmla="*/ 30 w 39"/>
                <a:gd name="T17" fmla="*/ 50 h 60"/>
                <a:gd name="T18" fmla="*/ 31 w 39"/>
                <a:gd name="T19" fmla="*/ 44 h 60"/>
                <a:gd name="T20" fmla="*/ 31 w 39"/>
                <a:gd name="T21" fmla="*/ 39 h 60"/>
                <a:gd name="T22" fmla="*/ 28 w 39"/>
                <a:gd name="T23" fmla="*/ 36 h 60"/>
                <a:gd name="T24" fmla="*/ 24 w 39"/>
                <a:gd name="T25" fmla="*/ 34 h 60"/>
                <a:gd name="T26" fmla="*/ 18 w 39"/>
                <a:gd name="T27" fmla="*/ 33 h 60"/>
                <a:gd name="T28" fmla="*/ 10 w 39"/>
                <a:gd name="T29" fmla="*/ 32 h 60"/>
                <a:gd name="T30" fmla="*/ 4 w 39"/>
                <a:gd name="T31" fmla="*/ 29 h 60"/>
                <a:gd name="T32" fmla="*/ 1 w 39"/>
                <a:gd name="T33" fmla="*/ 24 h 60"/>
                <a:gd name="T34" fmla="*/ 0 w 39"/>
                <a:gd name="T35" fmla="*/ 18 h 60"/>
                <a:gd name="T36" fmla="*/ 2 w 39"/>
                <a:gd name="T37" fmla="*/ 9 h 60"/>
                <a:gd name="T38" fmla="*/ 10 w 39"/>
                <a:gd name="T39" fmla="*/ 3 h 60"/>
                <a:gd name="T40" fmla="*/ 20 w 39"/>
                <a:gd name="T41" fmla="*/ 0 h 60"/>
                <a:gd name="T42" fmla="*/ 28 w 39"/>
                <a:gd name="T43" fmla="*/ 1 h 60"/>
                <a:gd name="T44" fmla="*/ 35 w 39"/>
                <a:gd name="T45" fmla="*/ 4 h 60"/>
                <a:gd name="T46" fmla="*/ 35 w 39"/>
                <a:gd name="T47" fmla="*/ 9 h 60"/>
                <a:gd name="T48" fmla="*/ 34 w 39"/>
                <a:gd name="T49" fmla="*/ 15 h 60"/>
                <a:gd name="T50" fmla="*/ 32 w 39"/>
                <a:gd name="T51" fmla="*/ 15 h 60"/>
                <a:gd name="T52" fmla="*/ 31 w 39"/>
                <a:gd name="T53" fmla="*/ 8 h 60"/>
                <a:gd name="T54" fmla="*/ 28 w 39"/>
                <a:gd name="T55" fmla="*/ 6 h 60"/>
                <a:gd name="T56" fmla="*/ 20 w 39"/>
                <a:gd name="T57" fmla="*/ 3 h 60"/>
                <a:gd name="T58" fmla="*/ 10 w 39"/>
                <a:gd name="T59" fmla="*/ 7 h 60"/>
                <a:gd name="T60" fmla="*/ 7 w 39"/>
                <a:gd name="T61" fmla="*/ 16 h 60"/>
                <a:gd name="T62" fmla="*/ 8 w 39"/>
                <a:gd name="T63" fmla="*/ 22 h 60"/>
                <a:gd name="T64" fmla="*/ 12 w 39"/>
                <a:gd name="T65" fmla="*/ 25 h 60"/>
                <a:gd name="T66" fmla="*/ 20 w 39"/>
                <a:gd name="T67" fmla="*/ 26 h 60"/>
                <a:gd name="T68" fmla="*/ 29 w 39"/>
                <a:gd name="T69" fmla="*/ 28 h 60"/>
                <a:gd name="T70" fmla="*/ 35 w 39"/>
                <a:gd name="T71" fmla="*/ 30 h 60"/>
                <a:gd name="T72" fmla="*/ 38 w 39"/>
                <a:gd name="T73" fmla="*/ 34 h 60"/>
                <a:gd name="T74" fmla="*/ 39 w 39"/>
                <a:gd name="T75" fmla="*/ 40 h 60"/>
                <a:gd name="T76" fmla="*/ 32 w 39"/>
                <a:gd name="T77" fmla="*/ 54 h 60"/>
                <a:gd name="T78" fmla="*/ 15 w 39"/>
                <a:gd name="T79" fmla="*/ 60 h 60"/>
                <a:gd name="T80" fmla="*/ 0 w 39"/>
                <a:gd name="T81" fmla="*/ 5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9" h="60">
                  <a:moveTo>
                    <a:pt x="0" y="57"/>
                  </a:moveTo>
                  <a:cubicBezTo>
                    <a:pt x="1" y="55"/>
                    <a:pt x="1" y="50"/>
                    <a:pt x="1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9"/>
                    <a:pt x="4" y="51"/>
                    <a:pt x="4" y="52"/>
                  </a:cubicBezTo>
                  <a:cubicBezTo>
                    <a:pt x="5" y="52"/>
                    <a:pt x="5" y="53"/>
                    <a:pt x="7" y="54"/>
                  </a:cubicBezTo>
                  <a:cubicBezTo>
                    <a:pt x="8" y="55"/>
                    <a:pt x="9" y="55"/>
                    <a:pt x="11" y="56"/>
                  </a:cubicBezTo>
                  <a:cubicBezTo>
                    <a:pt x="13" y="57"/>
                    <a:pt x="15" y="57"/>
                    <a:pt x="17" y="57"/>
                  </a:cubicBezTo>
                  <a:cubicBezTo>
                    <a:pt x="20" y="57"/>
                    <a:pt x="22" y="56"/>
                    <a:pt x="25" y="55"/>
                  </a:cubicBezTo>
                  <a:cubicBezTo>
                    <a:pt x="27" y="54"/>
                    <a:pt x="29" y="52"/>
                    <a:pt x="30" y="50"/>
                  </a:cubicBezTo>
                  <a:cubicBezTo>
                    <a:pt x="31" y="48"/>
                    <a:pt x="31" y="46"/>
                    <a:pt x="31" y="44"/>
                  </a:cubicBezTo>
                  <a:cubicBezTo>
                    <a:pt x="31" y="42"/>
                    <a:pt x="31" y="40"/>
                    <a:pt x="31" y="39"/>
                  </a:cubicBezTo>
                  <a:cubicBezTo>
                    <a:pt x="30" y="38"/>
                    <a:pt x="29" y="37"/>
                    <a:pt x="28" y="36"/>
                  </a:cubicBezTo>
                  <a:cubicBezTo>
                    <a:pt x="27" y="35"/>
                    <a:pt x="26" y="35"/>
                    <a:pt x="24" y="34"/>
                  </a:cubicBezTo>
                  <a:cubicBezTo>
                    <a:pt x="23" y="34"/>
                    <a:pt x="21" y="34"/>
                    <a:pt x="18" y="33"/>
                  </a:cubicBezTo>
                  <a:cubicBezTo>
                    <a:pt x="15" y="33"/>
                    <a:pt x="13" y="33"/>
                    <a:pt x="10" y="32"/>
                  </a:cubicBezTo>
                  <a:cubicBezTo>
                    <a:pt x="8" y="31"/>
                    <a:pt x="6" y="30"/>
                    <a:pt x="4" y="29"/>
                  </a:cubicBezTo>
                  <a:cubicBezTo>
                    <a:pt x="3" y="28"/>
                    <a:pt x="2" y="26"/>
                    <a:pt x="1" y="24"/>
                  </a:cubicBezTo>
                  <a:cubicBezTo>
                    <a:pt x="0" y="23"/>
                    <a:pt x="0" y="21"/>
                    <a:pt x="0" y="18"/>
                  </a:cubicBezTo>
                  <a:cubicBezTo>
                    <a:pt x="0" y="15"/>
                    <a:pt x="1" y="12"/>
                    <a:pt x="2" y="9"/>
                  </a:cubicBezTo>
                  <a:cubicBezTo>
                    <a:pt x="4" y="6"/>
                    <a:pt x="6" y="4"/>
                    <a:pt x="10" y="3"/>
                  </a:cubicBezTo>
                  <a:cubicBezTo>
                    <a:pt x="13" y="1"/>
                    <a:pt x="16" y="0"/>
                    <a:pt x="20" y="0"/>
                  </a:cubicBezTo>
                  <a:cubicBezTo>
                    <a:pt x="23" y="0"/>
                    <a:pt x="25" y="1"/>
                    <a:pt x="28" y="1"/>
                  </a:cubicBezTo>
                  <a:cubicBezTo>
                    <a:pt x="31" y="2"/>
                    <a:pt x="33" y="3"/>
                    <a:pt x="35" y="4"/>
                  </a:cubicBezTo>
                  <a:cubicBezTo>
                    <a:pt x="35" y="6"/>
                    <a:pt x="35" y="7"/>
                    <a:pt x="35" y="9"/>
                  </a:cubicBezTo>
                  <a:cubicBezTo>
                    <a:pt x="34" y="10"/>
                    <a:pt x="34" y="12"/>
                    <a:pt x="34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1" y="11"/>
                    <a:pt x="31" y="9"/>
                    <a:pt x="31" y="8"/>
                  </a:cubicBezTo>
                  <a:cubicBezTo>
                    <a:pt x="30" y="7"/>
                    <a:pt x="30" y="7"/>
                    <a:pt x="28" y="6"/>
                  </a:cubicBezTo>
                  <a:cubicBezTo>
                    <a:pt x="26" y="4"/>
                    <a:pt x="23" y="3"/>
                    <a:pt x="20" y="3"/>
                  </a:cubicBezTo>
                  <a:cubicBezTo>
                    <a:pt x="16" y="3"/>
                    <a:pt x="13" y="5"/>
                    <a:pt x="10" y="7"/>
                  </a:cubicBezTo>
                  <a:cubicBezTo>
                    <a:pt x="8" y="9"/>
                    <a:pt x="7" y="12"/>
                    <a:pt x="7" y="16"/>
                  </a:cubicBezTo>
                  <a:cubicBezTo>
                    <a:pt x="7" y="19"/>
                    <a:pt x="7" y="20"/>
                    <a:pt x="8" y="22"/>
                  </a:cubicBezTo>
                  <a:cubicBezTo>
                    <a:pt x="9" y="23"/>
                    <a:pt x="10" y="24"/>
                    <a:pt x="12" y="25"/>
                  </a:cubicBezTo>
                  <a:cubicBezTo>
                    <a:pt x="14" y="25"/>
                    <a:pt x="16" y="26"/>
                    <a:pt x="20" y="26"/>
                  </a:cubicBezTo>
                  <a:cubicBezTo>
                    <a:pt x="23" y="27"/>
                    <a:pt x="26" y="27"/>
                    <a:pt x="29" y="28"/>
                  </a:cubicBezTo>
                  <a:cubicBezTo>
                    <a:pt x="32" y="28"/>
                    <a:pt x="33" y="29"/>
                    <a:pt x="35" y="30"/>
                  </a:cubicBezTo>
                  <a:cubicBezTo>
                    <a:pt x="36" y="31"/>
                    <a:pt x="37" y="33"/>
                    <a:pt x="38" y="34"/>
                  </a:cubicBezTo>
                  <a:cubicBezTo>
                    <a:pt x="38" y="36"/>
                    <a:pt x="39" y="38"/>
                    <a:pt x="39" y="40"/>
                  </a:cubicBezTo>
                  <a:cubicBezTo>
                    <a:pt x="39" y="46"/>
                    <a:pt x="37" y="50"/>
                    <a:pt x="32" y="54"/>
                  </a:cubicBezTo>
                  <a:cubicBezTo>
                    <a:pt x="28" y="58"/>
                    <a:pt x="22" y="60"/>
                    <a:pt x="15" y="60"/>
                  </a:cubicBezTo>
                  <a:cubicBezTo>
                    <a:pt x="9" y="60"/>
                    <a:pt x="4" y="59"/>
                    <a:pt x="0" y="5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4" name="Freeform 28">
              <a:extLst>
                <a:ext uri="{FF2B5EF4-FFF2-40B4-BE49-F238E27FC236}">
                  <a16:creationId xmlns="" xmlns:a16="http://schemas.microsoft.com/office/drawing/2014/main" id="{D0810ABB-39D7-4548-B3F8-77CA4F3450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4889" y="3762376"/>
              <a:ext cx="61913" cy="73025"/>
            </a:xfrm>
            <a:custGeom>
              <a:avLst/>
              <a:gdLst>
                <a:gd name="T0" fmla="*/ 11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8 w 35"/>
                <a:gd name="T7" fmla="*/ 15 h 40"/>
                <a:gd name="T8" fmla="*/ 28 w 35"/>
                <a:gd name="T9" fmla="*/ 17 h 40"/>
                <a:gd name="T10" fmla="*/ 20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1 w 35"/>
                <a:gd name="T17" fmla="*/ 6 h 40"/>
                <a:gd name="T18" fmla="*/ 27 w 35"/>
                <a:gd name="T19" fmla="*/ 35 h 40"/>
                <a:gd name="T20" fmla="*/ 22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30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3 w 35"/>
                <a:gd name="T37" fmla="*/ 8 h 40"/>
                <a:gd name="T38" fmla="*/ 28 w 35"/>
                <a:gd name="T39" fmla="*/ 2 h 40"/>
                <a:gd name="T40" fmla="*/ 20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1 w 35"/>
                <a:gd name="T49" fmla="*/ 12 h 40"/>
                <a:gd name="T50" fmla="*/ 0 w 35"/>
                <a:gd name="T51" fmla="*/ 21 h 40"/>
                <a:gd name="T52" fmla="*/ 2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9 w 35"/>
                <a:gd name="T61" fmla="*/ 38 h 40"/>
                <a:gd name="T62" fmla="*/ 33 w 35"/>
                <a:gd name="T63" fmla="*/ 36 h 40"/>
                <a:gd name="T64" fmla="*/ 34 w 35"/>
                <a:gd name="T65" fmla="*/ 33 h 40"/>
                <a:gd name="T66" fmla="*/ 33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1" y="6"/>
                  </a:moveTo>
                  <a:cubicBezTo>
                    <a:pt x="13" y="4"/>
                    <a:pt x="15" y="3"/>
                    <a:pt x="18" y="3"/>
                  </a:cubicBezTo>
                  <a:cubicBezTo>
                    <a:pt x="21" y="3"/>
                    <a:pt x="23" y="4"/>
                    <a:pt x="25" y="6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8" y="15"/>
                    <a:pt x="28" y="16"/>
                    <a:pt x="28" y="17"/>
                  </a:cubicBezTo>
                  <a:cubicBezTo>
                    <a:pt x="26" y="17"/>
                    <a:pt x="24" y="17"/>
                    <a:pt x="20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9" y="16"/>
                    <a:pt x="8" y="16"/>
                  </a:cubicBezTo>
                  <a:cubicBezTo>
                    <a:pt x="8" y="12"/>
                    <a:pt x="9" y="8"/>
                    <a:pt x="11" y="6"/>
                  </a:cubicBezTo>
                  <a:close/>
                  <a:moveTo>
                    <a:pt x="27" y="35"/>
                  </a:moveTo>
                  <a:cubicBezTo>
                    <a:pt x="26" y="36"/>
                    <a:pt x="24" y="36"/>
                    <a:pt x="22" y="36"/>
                  </a:cubicBezTo>
                  <a:cubicBezTo>
                    <a:pt x="20" y="36"/>
                    <a:pt x="17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9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7" y="19"/>
                    <a:pt x="30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5" y="10"/>
                    <a:pt x="33" y="8"/>
                  </a:cubicBezTo>
                  <a:cubicBezTo>
                    <a:pt x="32" y="5"/>
                    <a:pt x="30" y="3"/>
                    <a:pt x="28" y="2"/>
                  </a:cubicBezTo>
                  <a:cubicBezTo>
                    <a:pt x="26" y="1"/>
                    <a:pt x="23" y="0"/>
                    <a:pt x="20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10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1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6" y="37"/>
                    <a:pt x="9" y="38"/>
                  </a:cubicBezTo>
                  <a:cubicBezTo>
                    <a:pt x="12" y="40"/>
                    <a:pt x="15" y="40"/>
                    <a:pt x="19" y="40"/>
                  </a:cubicBezTo>
                  <a:cubicBezTo>
                    <a:pt x="21" y="40"/>
                    <a:pt x="22" y="40"/>
                    <a:pt x="24" y="40"/>
                  </a:cubicBezTo>
                  <a:cubicBezTo>
                    <a:pt x="26" y="39"/>
                    <a:pt x="27" y="39"/>
                    <a:pt x="29" y="38"/>
                  </a:cubicBezTo>
                  <a:cubicBezTo>
                    <a:pt x="29" y="38"/>
                    <a:pt x="31" y="37"/>
                    <a:pt x="33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5" name="Freeform 29">
              <a:extLst>
                <a:ext uri="{FF2B5EF4-FFF2-40B4-BE49-F238E27FC236}">
                  <a16:creationId xmlns="" xmlns:a16="http://schemas.microsoft.com/office/drawing/2014/main" id="{5E558BFF-76F0-4714-8243-7CFF2190C8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5851" y="3762376"/>
              <a:ext cx="57150" cy="73025"/>
            </a:xfrm>
            <a:custGeom>
              <a:avLst/>
              <a:gdLst>
                <a:gd name="T0" fmla="*/ 31 w 32"/>
                <a:gd name="T1" fmla="*/ 34 h 40"/>
                <a:gd name="T2" fmla="*/ 32 w 32"/>
                <a:gd name="T3" fmla="*/ 35 h 40"/>
                <a:gd name="T4" fmla="*/ 31 w 32"/>
                <a:gd name="T5" fmla="*/ 37 h 40"/>
                <a:gd name="T6" fmla="*/ 25 w 32"/>
                <a:gd name="T7" fmla="*/ 40 h 40"/>
                <a:gd name="T8" fmla="*/ 19 w 32"/>
                <a:gd name="T9" fmla="*/ 40 h 40"/>
                <a:gd name="T10" fmla="*/ 5 w 32"/>
                <a:gd name="T11" fmla="*/ 35 h 40"/>
                <a:gd name="T12" fmla="*/ 0 w 32"/>
                <a:gd name="T13" fmla="*/ 21 h 40"/>
                <a:gd name="T14" fmla="*/ 2 w 32"/>
                <a:gd name="T15" fmla="*/ 13 h 40"/>
                <a:gd name="T16" fmla="*/ 5 w 32"/>
                <a:gd name="T17" fmla="*/ 7 h 40"/>
                <a:gd name="T18" fmla="*/ 10 w 32"/>
                <a:gd name="T19" fmla="*/ 4 h 40"/>
                <a:gd name="T20" fmla="*/ 15 w 32"/>
                <a:gd name="T21" fmla="*/ 1 h 40"/>
                <a:gd name="T22" fmla="*/ 22 w 32"/>
                <a:gd name="T23" fmla="*/ 0 h 40"/>
                <a:gd name="T24" fmla="*/ 29 w 32"/>
                <a:gd name="T25" fmla="*/ 1 h 40"/>
                <a:gd name="T26" fmla="*/ 32 w 32"/>
                <a:gd name="T27" fmla="*/ 2 h 40"/>
                <a:gd name="T28" fmla="*/ 32 w 32"/>
                <a:gd name="T29" fmla="*/ 7 h 40"/>
                <a:gd name="T30" fmla="*/ 31 w 32"/>
                <a:gd name="T31" fmla="*/ 13 h 40"/>
                <a:gd name="T32" fmla="*/ 29 w 32"/>
                <a:gd name="T33" fmla="*/ 13 h 40"/>
                <a:gd name="T34" fmla="*/ 28 w 32"/>
                <a:gd name="T35" fmla="*/ 8 h 40"/>
                <a:gd name="T36" fmla="*/ 28 w 32"/>
                <a:gd name="T37" fmla="*/ 7 h 40"/>
                <a:gd name="T38" fmla="*/ 24 w 32"/>
                <a:gd name="T39" fmla="*/ 5 h 40"/>
                <a:gd name="T40" fmla="*/ 19 w 32"/>
                <a:gd name="T41" fmla="*/ 4 h 40"/>
                <a:gd name="T42" fmla="*/ 13 w 32"/>
                <a:gd name="T43" fmla="*/ 5 h 40"/>
                <a:gd name="T44" fmla="*/ 9 w 32"/>
                <a:gd name="T45" fmla="*/ 10 h 40"/>
                <a:gd name="T46" fmla="*/ 8 w 32"/>
                <a:gd name="T47" fmla="*/ 17 h 40"/>
                <a:gd name="T48" fmla="*/ 10 w 32"/>
                <a:gd name="T49" fmla="*/ 27 h 40"/>
                <a:gd name="T50" fmla="*/ 15 w 32"/>
                <a:gd name="T51" fmla="*/ 34 h 40"/>
                <a:gd name="T52" fmla="*/ 22 w 32"/>
                <a:gd name="T53" fmla="*/ 36 h 40"/>
                <a:gd name="T54" fmla="*/ 26 w 32"/>
                <a:gd name="T55" fmla="*/ 35 h 40"/>
                <a:gd name="T56" fmla="*/ 31 w 32"/>
                <a:gd name="T57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2" h="40">
                  <a:moveTo>
                    <a:pt x="31" y="34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9" y="38"/>
                    <a:pt x="27" y="39"/>
                    <a:pt x="25" y="40"/>
                  </a:cubicBezTo>
                  <a:cubicBezTo>
                    <a:pt x="23" y="40"/>
                    <a:pt x="21" y="40"/>
                    <a:pt x="19" y="40"/>
                  </a:cubicBezTo>
                  <a:cubicBezTo>
                    <a:pt x="13" y="40"/>
                    <a:pt x="9" y="39"/>
                    <a:pt x="5" y="35"/>
                  </a:cubicBezTo>
                  <a:cubicBezTo>
                    <a:pt x="2" y="32"/>
                    <a:pt x="0" y="27"/>
                    <a:pt x="0" y="21"/>
                  </a:cubicBezTo>
                  <a:cubicBezTo>
                    <a:pt x="0" y="18"/>
                    <a:pt x="1" y="15"/>
                    <a:pt x="2" y="13"/>
                  </a:cubicBezTo>
                  <a:cubicBezTo>
                    <a:pt x="3" y="10"/>
                    <a:pt x="4" y="9"/>
                    <a:pt x="5" y="7"/>
                  </a:cubicBezTo>
                  <a:cubicBezTo>
                    <a:pt x="6" y="6"/>
                    <a:pt x="8" y="5"/>
                    <a:pt x="10" y="4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7" y="0"/>
                    <a:pt x="19" y="0"/>
                    <a:pt x="22" y="0"/>
                  </a:cubicBezTo>
                  <a:cubicBezTo>
                    <a:pt x="24" y="0"/>
                    <a:pt x="27" y="0"/>
                    <a:pt x="29" y="1"/>
                  </a:cubicBezTo>
                  <a:cubicBezTo>
                    <a:pt x="30" y="1"/>
                    <a:pt x="31" y="1"/>
                    <a:pt x="32" y="2"/>
                  </a:cubicBezTo>
                  <a:cubicBezTo>
                    <a:pt x="32" y="4"/>
                    <a:pt x="32" y="6"/>
                    <a:pt x="32" y="7"/>
                  </a:cubicBezTo>
                  <a:cubicBezTo>
                    <a:pt x="31" y="8"/>
                    <a:pt x="31" y="10"/>
                    <a:pt x="31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0"/>
                    <a:pt x="28" y="9"/>
                    <a:pt x="28" y="8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7" y="6"/>
                    <a:pt x="25" y="5"/>
                    <a:pt x="24" y="5"/>
                  </a:cubicBezTo>
                  <a:cubicBezTo>
                    <a:pt x="22" y="4"/>
                    <a:pt x="21" y="4"/>
                    <a:pt x="19" y="4"/>
                  </a:cubicBezTo>
                  <a:cubicBezTo>
                    <a:pt x="16" y="4"/>
                    <a:pt x="15" y="4"/>
                    <a:pt x="13" y="5"/>
                  </a:cubicBezTo>
                  <a:cubicBezTo>
                    <a:pt x="11" y="6"/>
                    <a:pt x="10" y="8"/>
                    <a:pt x="9" y="10"/>
                  </a:cubicBezTo>
                  <a:cubicBezTo>
                    <a:pt x="8" y="12"/>
                    <a:pt x="8" y="14"/>
                    <a:pt x="8" y="17"/>
                  </a:cubicBezTo>
                  <a:cubicBezTo>
                    <a:pt x="8" y="21"/>
                    <a:pt x="8" y="24"/>
                    <a:pt x="10" y="27"/>
                  </a:cubicBezTo>
                  <a:cubicBezTo>
                    <a:pt x="11" y="30"/>
                    <a:pt x="13" y="33"/>
                    <a:pt x="15" y="34"/>
                  </a:cubicBezTo>
                  <a:cubicBezTo>
                    <a:pt x="17" y="35"/>
                    <a:pt x="20" y="36"/>
                    <a:pt x="22" y="36"/>
                  </a:cubicBezTo>
                  <a:cubicBezTo>
                    <a:pt x="24" y="36"/>
                    <a:pt x="25" y="36"/>
                    <a:pt x="26" y="35"/>
                  </a:cubicBezTo>
                  <a:cubicBezTo>
                    <a:pt x="28" y="35"/>
                    <a:pt x="29" y="35"/>
                    <a:pt x="31" y="3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6" name="Freeform 30">
              <a:extLst>
                <a:ext uri="{FF2B5EF4-FFF2-40B4-BE49-F238E27FC236}">
                  <a16:creationId xmlns="" xmlns:a16="http://schemas.microsoft.com/office/drawing/2014/main" id="{A0C8231B-D71D-40E9-ABCA-54A2F6B43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5701" y="3762376"/>
              <a:ext cx="84138" cy="73025"/>
            </a:xfrm>
            <a:custGeom>
              <a:avLst/>
              <a:gdLst>
                <a:gd name="T0" fmla="*/ 47 w 47"/>
                <a:gd name="T1" fmla="*/ 37 h 40"/>
                <a:gd name="T2" fmla="*/ 47 w 47"/>
                <a:gd name="T3" fmla="*/ 39 h 40"/>
                <a:gd name="T4" fmla="*/ 39 w 47"/>
                <a:gd name="T5" fmla="*/ 39 h 40"/>
                <a:gd name="T6" fmla="*/ 33 w 47"/>
                <a:gd name="T7" fmla="*/ 39 h 40"/>
                <a:gd name="T8" fmla="*/ 33 w 47"/>
                <a:gd name="T9" fmla="*/ 32 h 40"/>
                <a:gd name="T10" fmla="*/ 28 w 47"/>
                <a:gd name="T11" fmla="*/ 37 h 40"/>
                <a:gd name="T12" fmla="*/ 26 w 47"/>
                <a:gd name="T13" fmla="*/ 38 h 40"/>
                <a:gd name="T14" fmla="*/ 23 w 47"/>
                <a:gd name="T15" fmla="*/ 40 h 40"/>
                <a:gd name="T16" fmla="*/ 18 w 47"/>
                <a:gd name="T17" fmla="*/ 40 h 40"/>
                <a:gd name="T18" fmla="*/ 13 w 47"/>
                <a:gd name="T19" fmla="*/ 39 h 40"/>
                <a:gd name="T20" fmla="*/ 9 w 47"/>
                <a:gd name="T21" fmla="*/ 37 h 40"/>
                <a:gd name="T22" fmla="*/ 7 w 47"/>
                <a:gd name="T23" fmla="*/ 33 h 40"/>
                <a:gd name="T24" fmla="*/ 7 w 47"/>
                <a:gd name="T25" fmla="*/ 28 h 40"/>
                <a:gd name="T26" fmla="*/ 7 w 47"/>
                <a:gd name="T27" fmla="*/ 25 h 40"/>
                <a:gd name="T28" fmla="*/ 7 w 47"/>
                <a:gd name="T29" fmla="*/ 23 h 40"/>
                <a:gd name="T30" fmla="*/ 7 w 47"/>
                <a:gd name="T31" fmla="*/ 16 h 40"/>
                <a:gd name="T32" fmla="*/ 7 w 47"/>
                <a:gd name="T33" fmla="*/ 10 h 40"/>
                <a:gd name="T34" fmla="*/ 6 w 47"/>
                <a:gd name="T35" fmla="*/ 7 h 40"/>
                <a:gd name="T36" fmla="*/ 6 w 47"/>
                <a:gd name="T37" fmla="*/ 6 h 40"/>
                <a:gd name="T38" fmla="*/ 4 w 47"/>
                <a:gd name="T39" fmla="*/ 6 h 40"/>
                <a:gd name="T40" fmla="*/ 0 w 47"/>
                <a:gd name="T41" fmla="*/ 6 h 40"/>
                <a:gd name="T42" fmla="*/ 0 w 47"/>
                <a:gd name="T43" fmla="*/ 4 h 40"/>
                <a:gd name="T44" fmla="*/ 13 w 47"/>
                <a:gd name="T45" fmla="*/ 0 h 40"/>
                <a:gd name="T46" fmla="*/ 14 w 47"/>
                <a:gd name="T47" fmla="*/ 0 h 40"/>
                <a:gd name="T48" fmla="*/ 14 w 47"/>
                <a:gd name="T49" fmla="*/ 0 h 40"/>
                <a:gd name="T50" fmla="*/ 15 w 47"/>
                <a:gd name="T51" fmla="*/ 1 h 40"/>
                <a:gd name="T52" fmla="*/ 15 w 47"/>
                <a:gd name="T53" fmla="*/ 2 h 40"/>
                <a:gd name="T54" fmla="*/ 14 w 47"/>
                <a:gd name="T55" fmla="*/ 7 h 40"/>
                <a:gd name="T56" fmla="*/ 14 w 47"/>
                <a:gd name="T57" fmla="*/ 16 h 40"/>
                <a:gd name="T58" fmla="*/ 14 w 47"/>
                <a:gd name="T59" fmla="*/ 24 h 40"/>
                <a:gd name="T60" fmla="*/ 15 w 47"/>
                <a:gd name="T61" fmla="*/ 31 h 40"/>
                <a:gd name="T62" fmla="*/ 17 w 47"/>
                <a:gd name="T63" fmla="*/ 34 h 40"/>
                <a:gd name="T64" fmla="*/ 22 w 47"/>
                <a:gd name="T65" fmla="*/ 35 h 40"/>
                <a:gd name="T66" fmla="*/ 26 w 47"/>
                <a:gd name="T67" fmla="*/ 34 h 40"/>
                <a:gd name="T68" fmla="*/ 29 w 47"/>
                <a:gd name="T69" fmla="*/ 33 h 40"/>
                <a:gd name="T70" fmla="*/ 32 w 47"/>
                <a:gd name="T71" fmla="*/ 30 h 40"/>
                <a:gd name="T72" fmla="*/ 33 w 47"/>
                <a:gd name="T73" fmla="*/ 28 h 40"/>
                <a:gd name="T74" fmla="*/ 33 w 47"/>
                <a:gd name="T75" fmla="*/ 26 h 40"/>
                <a:gd name="T76" fmla="*/ 33 w 47"/>
                <a:gd name="T77" fmla="*/ 19 h 40"/>
                <a:gd name="T78" fmla="*/ 33 w 47"/>
                <a:gd name="T79" fmla="*/ 16 h 40"/>
                <a:gd name="T80" fmla="*/ 33 w 47"/>
                <a:gd name="T81" fmla="*/ 10 h 40"/>
                <a:gd name="T82" fmla="*/ 33 w 47"/>
                <a:gd name="T83" fmla="*/ 7 h 40"/>
                <a:gd name="T84" fmla="*/ 32 w 47"/>
                <a:gd name="T85" fmla="*/ 6 h 40"/>
                <a:gd name="T86" fmla="*/ 30 w 47"/>
                <a:gd name="T87" fmla="*/ 6 h 40"/>
                <a:gd name="T88" fmla="*/ 27 w 47"/>
                <a:gd name="T89" fmla="*/ 6 h 40"/>
                <a:gd name="T90" fmla="*/ 27 w 47"/>
                <a:gd name="T91" fmla="*/ 4 h 40"/>
                <a:gd name="T92" fmla="*/ 39 w 47"/>
                <a:gd name="T93" fmla="*/ 0 h 40"/>
                <a:gd name="T94" fmla="*/ 40 w 47"/>
                <a:gd name="T95" fmla="*/ 0 h 40"/>
                <a:gd name="T96" fmla="*/ 41 w 47"/>
                <a:gd name="T97" fmla="*/ 0 h 40"/>
                <a:gd name="T98" fmla="*/ 41 w 47"/>
                <a:gd name="T99" fmla="*/ 1 h 40"/>
                <a:gd name="T100" fmla="*/ 41 w 47"/>
                <a:gd name="T101" fmla="*/ 2 h 40"/>
                <a:gd name="T102" fmla="*/ 41 w 47"/>
                <a:gd name="T103" fmla="*/ 7 h 40"/>
                <a:gd name="T104" fmla="*/ 41 w 47"/>
                <a:gd name="T105" fmla="*/ 16 h 40"/>
                <a:gd name="T106" fmla="*/ 41 w 47"/>
                <a:gd name="T107" fmla="*/ 21 h 40"/>
                <a:gd name="T108" fmla="*/ 41 w 47"/>
                <a:gd name="T109" fmla="*/ 27 h 40"/>
                <a:gd name="T110" fmla="*/ 41 w 47"/>
                <a:gd name="T111" fmla="*/ 33 h 40"/>
                <a:gd name="T112" fmla="*/ 41 w 47"/>
                <a:gd name="T113" fmla="*/ 36 h 40"/>
                <a:gd name="T114" fmla="*/ 42 w 47"/>
                <a:gd name="T115" fmla="*/ 36 h 40"/>
                <a:gd name="T116" fmla="*/ 43 w 47"/>
                <a:gd name="T117" fmla="*/ 37 h 40"/>
                <a:gd name="T118" fmla="*/ 47 w 47"/>
                <a:gd name="T119" fmla="*/ 3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7" h="40">
                  <a:moveTo>
                    <a:pt x="47" y="37"/>
                  </a:move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1" y="39"/>
                    <a:pt x="39" y="39"/>
                  </a:cubicBezTo>
                  <a:cubicBezTo>
                    <a:pt x="37" y="39"/>
                    <a:pt x="35" y="39"/>
                    <a:pt x="33" y="39"/>
                  </a:cubicBezTo>
                  <a:cubicBezTo>
                    <a:pt x="33" y="37"/>
                    <a:pt x="33" y="35"/>
                    <a:pt x="33" y="32"/>
                  </a:cubicBezTo>
                  <a:cubicBezTo>
                    <a:pt x="32" y="33"/>
                    <a:pt x="30" y="35"/>
                    <a:pt x="28" y="37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5" y="39"/>
                    <a:pt x="24" y="39"/>
                    <a:pt x="23" y="40"/>
                  </a:cubicBezTo>
                  <a:cubicBezTo>
                    <a:pt x="21" y="40"/>
                    <a:pt x="20" y="40"/>
                    <a:pt x="18" y="40"/>
                  </a:cubicBezTo>
                  <a:cubicBezTo>
                    <a:pt x="16" y="40"/>
                    <a:pt x="14" y="40"/>
                    <a:pt x="13" y="39"/>
                  </a:cubicBezTo>
                  <a:cubicBezTo>
                    <a:pt x="11" y="39"/>
                    <a:pt x="10" y="38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7" y="32"/>
                    <a:pt x="7" y="30"/>
                    <a:pt x="7" y="28"/>
                  </a:cubicBezTo>
                  <a:cubicBezTo>
                    <a:pt x="7" y="27"/>
                    <a:pt x="7" y="26"/>
                    <a:pt x="7" y="25"/>
                  </a:cubicBezTo>
                  <a:cubicBezTo>
                    <a:pt x="7" y="24"/>
                    <a:pt x="7" y="24"/>
                    <a:pt x="7" y="23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3"/>
                    <a:pt x="7" y="10"/>
                  </a:cubicBezTo>
                  <a:cubicBezTo>
                    <a:pt x="7" y="9"/>
                    <a:pt x="7" y="8"/>
                    <a:pt x="6" y="7"/>
                  </a:cubicBezTo>
                  <a:cubicBezTo>
                    <a:pt x="6" y="7"/>
                    <a:pt x="6" y="7"/>
                    <a:pt x="6" y="6"/>
                  </a:cubicBezTo>
                  <a:cubicBezTo>
                    <a:pt x="5" y="6"/>
                    <a:pt x="5" y="6"/>
                    <a:pt x="4" y="6"/>
                  </a:cubicBezTo>
                  <a:cubicBezTo>
                    <a:pt x="2" y="6"/>
                    <a:pt x="1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4" y="3"/>
                    <a:pt x="14" y="4"/>
                    <a:pt x="14" y="7"/>
                  </a:cubicBezTo>
                  <a:cubicBezTo>
                    <a:pt x="14" y="11"/>
                    <a:pt x="14" y="14"/>
                    <a:pt x="14" y="16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7"/>
                    <a:pt x="14" y="29"/>
                    <a:pt x="15" y="31"/>
                  </a:cubicBezTo>
                  <a:cubicBezTo>
                    <a:pt x="15" y="32"/>
                    <a:pt x="16" y="33"/>
                    <a:pt x="17" y="34"/>
                  </a:cubicBezTo>
                  <a:cubicBezTo>
                    <a:pt x="19" y="35"/>
                    <a:pt x="20" y="35"/>
                    <a:pt x="22" y="35"/>
                  </a:cubicBezTo>
                  <a:cubicBezTo>
                    <a:pt x="23" y="35"/>
                    <a:pt x="25" y="35"/>
                    <a:pt x="26" y="34"/>
                  </a:cubicBezTo>
                  <a:cubicBezTo>
                    <a:pt x="27" y="34"/>
                    <a:pt x="28" y="33"/>
                    <a:pt x="29" y="33"/>
                  </a:cubicBezTo>
                  <a:cubicBezTo>
                    <a:pt x="30" y="32"/>
                    <a:pt x="31" y="31"/>
                    <a:pt x="32" y="30"/>
                  </a:cubicBezTo>
                  <a:cubicBezTo>
                    <a:pt x="32" y="29"/>
                    <a:pt x="33" y="29"/>
                    <a:pt x="33" y="28"/>
                  </a:cubicBezTo>
                  <a:cubicBezTo>
                    <a:pt x="33" y="28"/>
                    <a:pt x="33" y="27"/>
                    <a:pt x="33" y="26"/>
                  </a:cubicBezTo>
                  <a:cubicBezTo>
                    <a:pt x="33" y="24"/>
                    <a:pt x="33" y="22"/>
                    <a:pt x="33" y="19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3" y="15"/>
                    <a:pt x="33" y="13"/>
                    <a:pt x="33" y="10"/>
                  </a:cubicBezTo>
                  <a:cubicBezTo>
                    <a:pt x="33" y="9"/>
                    <a:pt x="33" y="8"/>
                    <a:pt x="33" y="7"/>
                  </a:cubicBezTo>
                  <a:cubicBezTo>
                    <a:pt x="33" y="7"/>
                    <a:pt x="33" y="7"/>
                    <a:pt x="32" y="6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6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33" y="3"/>
                    <a:pt x="37" y="2"/>
                    <a:pt x="39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1" y="0"/>
                    <a:pt x="41" y="1"/>
                    <a:pt x="41" y="1"/>
                  </a:cubicBezTo>
                  <a:cubicBezTo>
                    <a:pt x="41" y="1"/>
                    <a:pt x="41" y="1"/>
                    <a:pt x="41" y="2"/>
                  </a:cubicBezTo>
                  <a:cubicBezTo>
                    <a:pt x="41" y="3"/>
                    <a:pt x="41" y="4"/>
                    <a:pt x="41" y="7"/>
                  </a:cubicBezTo>
                  <a:cubicBezTo>
                    <a:pt x="41" y="11"/>
                    <a:pt x="41" y="14"/>
                    <a:pt x="41" y="16"/>
                  </a:cubicBezTo>
                  <a:cubicBezTo>
                    <a:pt x="41" y="21"/>
                    <a:pt x="41" y="21"/>
                    <a:pt x="41" y="21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41" y="30"/>
                    <a:pt x="41" y="32"/>
                    <a:pt x="41" y="33"/>
                  </a:cubicBezTo>
                  <a:cubicBezTo>
                    <a:pt x="41" y="34"/>
                    <a:pt x="41" y="35"/>
                    <a:pt x="41" y="36"/>
                  </a:cubicBezTo>
                  <a:cubicBezTo>
                    <a:pt x="41" y="36"/>
                    <a:pt x="42" y="36"/>
                    <a:pt x="42" y="36"/>
                  </a:cubicBezTo>
                  <a:cubicBezTo>
                    <a:pt x="42" y="37"/>
                    <a:pt x="42" y="37"/>
                    <a:pt x="43" y="37"/>
                  </a:cubicBezTo>
                  <a:cubicBezTo>
                    <a:pt x="43" y="37"/>
                    <a:pt x="44" y="37"/>
                    <a:pt x="47" y="3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7" name="Freeform 31">
              <a:extLst>
                <a:ext uri="{FF2B5EF4-FFF2-40B4-BE49-F238E27FC236}">
                  <a16:creationId xmlns="" xmlns:a16="http://schemas.microsoft.com/office/drawing/2014/main" id="{3FAB8D60-CA1B-4A7D-A5BE-774E6AC290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4126" y="3762376"/>
              <a:ext cx="53975" cy="71438"/>
            </a:xfrm>
            <a:custGeom>
              <a:avLst/>
              <a:gdLst>
                <a:gd name="T0" fmla="*/ 0 w 30"/>
                <a:gd name="T1" fmla="*/ 39 h 39"/>
                <a:gd name="T2" fmla="*/ 0 w 30"/>
                <a:gd name="T3" fmla="*/ 37 h 39"/>
                <a:gd name="T4" fmla="*/ 5 w 30"/>
                <a:gd name="T5" fmla="*/ 37 h 39"/>
                <a:gd name="T6" fmla="*/ 6 w 30"/>
                <a:gd name="T7" fmla="*/ 36 h 39"/>
                <a:gd name="T8" fmla="*/ 7 w 30"/>
                <a:gd name="T9" fmla="*/ 36 h 39"/>
                <a:gd name="T10" fmla="*/ 7 w 30"/>
                <a:gd name="T11" fmla="*/ 33 h 39"/>
                <a:gd name="T12" fmla="*/ 8 w 30"/>
                <a:gd name="T13" fmla="*/ 21 h 39"/>
                <a:gd name="T14" fmla="*/ 8 w 30"/>
                <a:gd name="T15" fmla="*/ 17 h 39"/>
                <a:gd name="T16" fmla="*/ 8 w 30"/>
                <a:gd name="T17" fmla="*/ 10 h 39"/>
                <a:gd name="T18" fmla="*/ 7 w 30"/>
                <a:gd name="T19" fmla="*/ 7 h 39"/>
                <a:gd name="T20" fmla="*/ 6 w 30"/>
                <a:gd name="T21" fmla="*/ 6 h 39"/>
                <a:gd name="T22" fmla="*/ 1 w 30"/>
                <a:gd name="T23" fmla="*/ 6 h 39"/>
                <a:gd name="T24" fmla="*/ 1 w 30"/>
                <a:gd name="T25" fmla="*/ 4 h 39"/>
                <a:gd name="T26" fmla="*/ 13 w 30"/>
                <a:gd name="T27" fmla="*/ 1 h 39"/>
                <a:gd name="T28" fmla="*/ 14 w 30"/>
                <a:gd name="T29" fmla="*/ 0 h 39"/>
                <a:gd name="T30" fmla="*/ 15 w 30"/>
                <a:gd name="T31" fmla="*/ 0 h 39"/>
                <a:gd name="T32" fmla="*/ 15 w 30"/>
                <a:gd name="T33" fmla="*/ 1 h 39"/>
                <a:gd name="T34" fmla="*/ 15 w 30"/>
                <a:gd name="T35" fmla="*/ 2 h 39"/>
                <a:gd name="T36" fmla="*/ 14 w 30"/>
                <a:gd name="T37" fmla="*/ 9 h 39"/>
                <a:gd name="T38" fmla="*/ 18 w 30"/>
                <a:gd name="T39" fmla="*/ 5 h 39"/>
                <a:gd name="T40" fmla="*/ 20 w 30"/>
                <a:gd name="T41" fmla="*/ 2 h 39"/>
                <a:gd name="T42" fmla="*/ 23 w 30"/>
                <a:gd name="T43" fmla="*/ 1 h 39"/>
                <a:gd name="T44" fmla="*/ 26 w 30"/>
                <a:gd name="T45" fmla="*/ 0 h 39"/>
                <a:gd name="T46" fmla="*/ 30 w 30"/>
                <a:gd name="T47" fmla="*/ 1 h 39"/>
                <a:gd name="T48" fmla="*/ 30 w 30"/>
                <a:gd name="T49" fmla="*/ 1 h 39"/>
                <a:gd name="T50" fmla="*/ 29 w 30"/>
                <a:gd name="T51" fmla="*/ 11 h 39"/>
                <a:gd name="T52" fmla="*/ 27 w 30"/>
                <a:gd name="T53" fmla="*/ 11 h 39"/>
                <a:gd name="T54" fmla="*/ 25 w 30"/>
                <a:gd name="T55" fmla="*/ 8 h 39"/>
                <a:gd name="T56" fmla="*/ 22 w 30"/>
                <a:gd name="T57" fmla="*/ 7 h 39"/>
                <a:gd name="T58" fmla="*/ 17 w 30"/>
                <a:gd name="T59" fmla="*/ 10 h 39"/>
                <a:gd name="T60" fmla="*/ 14 w 30"/>
                <a:gd name="T61" fmla="*/ 18 h 39"/>
                <a:gd name="T62" fmla="*/ 14 w 30"/>
                <a:gd name="T63" fmla="*/ 22 h 39"/>
                <a:gd name="T64" fmla="*/ 15 w 30"/>
                <a:gd name="T65" fmla="*/ 32 h 39"/>
                <a:gd name="T66" fmla="*/ 15 w 30"/>
                <a:gd name="T67" fmla="*/ 35 h 39"/>
                <a:gd name="T68" fmla="*/ 15 w 30"/>
                <a:gd name="T69" fmla="*/ 36 h 39"/>
                <a:gd name="T70" fmla="*/ 16 w 30"/>
                <a:gd name="T71" fmla="*/ 36 h 39"/>
                <a:gd name="T72" fmla="*/ 23 w 30"/>
                <a:gd name="T73" fmla="*/ 37 h 39"/>
                <a:gd name="T74" fmla="*/ 23 w 30"/>
                <a:gd name="T75" fmla="*/ 39 h 39"/>
                <a:gd name="T76" fmla="*/ 11 w 30"/>
                <a:gd name="T77" fmla="*/ 39 h 39"/>
                <a:gd name="T78" fmla="*/ 0 w 30"/>
                <a:gd name="T7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0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6" y="37"/>
                    <a:pt x="6" y="37"/>
                    <a:pt x="6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8" y="26"/>
                    <a:pt x="8" y="22"/>
                    <a:pt x="8" y="21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4"/>
                    <a:pt x="8" y="12"/>
                    <a:pt x="8" y="10"/>
                  </a:cubicBezTo>
                  <a:cubicBezTo>
                    <a:pt x="8" y="8"/>
                    <a:pt x="7" y="7"/>
                    <a:pt x="7" y="7"/>
                  </a:cubicBezTo>
                  <a:cubicBezTo>
                    <a:pt x="7" y="6"/>
                    <a:pt x="7" y="6"/>
                    <a:pt x="6" y="6"/>
                  </a:cubicBezTo>
                  <a:cubicBezTo>
                    <a:pt x="6" y="6"/>
                    <a:pt x="4" y="6"/>
                    <a:pt x="1" y="6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6" y="3"/>
                    <a:pt x="10" y="2"/>
                    <a:pt x="13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2"/>
                  </a:cubicBezTo>
                  <a:cubicBezTo>
                    <a:pt x="15" y="3"/>
                    <a:pt x="14" y="6"/>
                    <a:pt x="14" y="9"/>
                  </a:cubicBezTo>
                  <a:cubicBezTo>
                    <a:pt x="16" y="8"/>
                    <a:pt x="17" y="7"/>
                    <a:pt x="18" y="5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1" y="2"/>
                    <a:pt x="22" y="1"/>
                    <a:pt x="23" y="1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7" y="0"/>
                    <a:pt x="28" y="0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5"/>
                    <a:pt x="29" y="8"/>
                    <a:pt x="29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7" y="10"/>
                    <a:pt x="26" y="9"/>
                    <a:pt x="25" y="8"/>
                  </a:cubicBezTo>
                  <a:cubicBezTo>
                    <a:pt x="24" y="7"/>
                    <a:pt x="23" y="7"/>
                    <a:pt x="22" y="7"/>
                  </a:cubicBezTo>
                  <a:cubicBezTo>
                    <a:pt x="20" y="7"/>
                    <a:pt x="18" y="8"/>
                    <a:pt x="17" y="10"/>
                  </a:cubicBezTo>
                  <a:cubicBezTo>
                    <a:pt x="15" y="12"/>
                    <a:pt x="14" y="14"/>
                    <a:pt x="14" y="18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4"/>
                    <a:pt x="15" y="27"/>
                    <a:pt x="15" y="32"/>
                  </a:cubicBezTo>
                  <a:cubicBezTo>
                    <a:pt x="15" y="33"/>
                    <a:pt x="15" y="34"/>
                    <a:pt x="15" y="35"/>
                  </a:cubicBezTo>
                  <a:cubicBezTo>
                    <a:pt x="15" y="35"/>
                    <a:pt x="15" y="36"/>
                    <a:pt x="15" y="36"/>
                  </a:cubicBezTo>
                  <a:cubicBezTo>
                    <a:pt x="15" y="36"/>
                    <a:pt x="16" y="36"/>
                    <a:pt x="16" y="36"/>
                  </a:cubicBezTo>
                  <a:cubicBezTo>
                    <a:pt x="17" y="36"/>
                    <a:pt x="19" y="37"/>
                    <a:pt x="23" y="37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18" y="39"/>
                    <a:pt x="14" y="39"/>
                    <a:pt x="11" y="39"/>
                  </a:cubicBezTo>
                  <a:cubicBezTo>
                    <a:pt x="7" y="39"/>
                    <a:pt x="4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8" name="Freeform 32">
              <a:extLst>
                <a:ext uri="{FF2B5EF4-FFF2-40B4-BE49-F238E27FC236}">
                  <a16:creationId xmlns="" xmlns:a16="http://schemas.microsoft.com/office/drawing/2014/main" id="{301E83F2-81CE-4B35-8BC5-09960AFA27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60801" y="3730626"/>
              <a:ext cx="36513" cy="103188"/>
            </a:xfrm>
            <a:custGeom>
              <a:avLst/>
              <a:gdLst>
                <a:gd name="T0" fmla="*/ 10 w 21"/>
                <a:gd name="T1" fmla="*/ 0 h 57"/>
                <a:gd name="T2" fmla="*/ 14 w 21"/>
                <a:gd name="T3" fmla="*/ 1 h 57"/>
                <a:gd name="T4" fmla="*/ 15 w 21"/>
                <a:gd name="T5" fmla="*/ 5 h 57"/>
                <a:gd name="T6" fmla="*/ 14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6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4 w 21"/>
                <a:gd name="T23" fmla="*/ 18 h 57"/>
                <a:gd name="T24" fmla="*/ 15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6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7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2" y="0"/>
                    <a:pt x="13" y="0"/>
                    <a:pt x="14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3" y="9"/>
                    <a:pt x="12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6" y="21"/>
                    <a:pt x="10" y="20"/>
                    <a:pt x="14" y="1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5" y="52"/>
                    <a:pt x="15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4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6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7" y="25"/>
                  </a:cubicBezTo>
                  <a:cubicBezTo>
                    <a:pt x="7" y="25"/>
                    <a:pt x="6" y="24"/>
                    <a:pt x="6" y="24"/>
                  </a:cubicBezTo>
                  <a:cubicBezTo>
                    <a:pt x="5" y="24"/>
                    <a:pt x="4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59" name="Freeform 33">
              <a:extLst>
                <a:ext uri="{FF2B5EF4-FFF2-40B4-BE49-F238E27FC236}">
                  <a16:creationId xmlns="" xmlns:a16="http://schemas.microsoft.com/office/drawing/2014/main" id="{BC6D18E0-3A04-4B31-8289-B4D61FCB0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3189" y="3740151"/>
              <a:ext cx="42863" cy="95250"/>
            </a:xfrm>
            <a:custGeom>
              <a:avLst/>
              <a:gdLst>
                <a:gd name="T0" fmla="*/ 0 w 24"/>
                <a:gd name="T1" fmla="*/ 20 h 53"/>
                <a:gd name="T2" fmla="*/ 0 w 24"/>
                <a:gd name="T3" fmla="*/ 19 h 53"/>
                <a:gd name="T4" fmla="*/ 6 w 24"/>
                <a:gd name="T5" fmla="*/ 16 h 53"/>
                <a:gd name="T6" fmla="*/ 6 w 24"/>
                <a:gd name="T7" fmla="*/ 4 h 53"/>
                <a:gd name="T8" fmla="*/ 13 w 24"/>
                <a:gd name="T9" fmla="*/ 0 h 53"/>
                <a:gd name="T10" fmla="*/ 14 w 24"/>
                <a:gd name="T11" fmla="*/ 1 h 53"/>
                <a:gd name="T12" fmla="*/ 13 w 24"/>
                <a:gd name="T13" fmla="*/ 16 h 53"/>
                <a:gd name="T14" fmla="*/ 17 w 24"/>
                <a:gd name="T15" fmla="*/ 16 h 53"/>
                <a:gd name="T16" fmla="*/ 21 w 24"/>
                <a:gd name="T17" fmla="*/ 16 h 53"/>
                <a:gd name="T18" fmla="*/ 24 w 24"/>
                <a:gd name="T19" fmla="*/ 16 h 53"/>
                <a:gd name="T20" fmla="*/ 24 w 24"/>
                <a:gd name="T21" fmla="*/ 16 h 53"/>
                <a:gd name="T22" fmla="*/ 24 w 24"/>
                <a:gd name="T23" fmla="*/ 20 h 53"/>
                <a:gd name="T24" fmla="*/ 19 w 24"/>
                <a:gd name="T25" fmla="*/ 20 h 53"/>
                <a:gd name="T26" fmla="*/ 13 w 24"/>
                <a:gd name="T27" fmla="*/ 20 h 53"/>
                <a:gd name="T28" fmla="*/ 13 w 24"/>
                <a:gd name="T29" fmla="*/ 37 h 53"/>
                <a:gd name="T30" fmla="*/ 13 w 24"/>
                <a:gd name="T31" fmla="*/ 44 h 53"/>
                <a:gd name="T32" fmla="*/ 14 w 24"/>
                <a:gd name="T33" fmla="*/ 46 h 53"/>
                <a:gd name="T34" fmla="*/ 15 w 24"/>
                <a:gd name="T35" fmla="*/ 47 h 53"/>
                <a:gd name="T36" fmla="*/ 18 w 24"/>
                <a:gd name="T37" fmla="*/ 48 h 53"/>
                <a:gd name="T38" fmla="*/ 21 w 24"/>
                <a:gd name="T39" fmla="*/ 48 h 53"/>
                <a:gd name="T40" fmla="*/ 23 w 24"/>
                <a:gd name="T41" fmla="*/ 47 h 53"/>
                <a:gd name="T42" fmla="*/ 24 w 24"/>
                <a:gd name="T43" fmla="*/ 49 h 53"/>
                <a:gd name="T44" fmla="*/ 20 w 24"/>
                <a:gd name="T45" fmla="*/ 52 h 53"/>
                <a:gd name="T46" fmla="*/ 17 w 24"/>
                <a:gd name="T47" fmla="*/ 53 h 53"/>
                <a:gd name="T48" fmla="*/ 14 w 24"/>
                <a:gd name="T49" fmla="*/ 53 h 53"/>
                <a:gd name="T50" fmla="*/ 11 w 24"/>
                <a:gd name="T51" fmla="*/ 52 h 53"/>
                <a:gd name="T52" fmla="*/ 9 w 24"/>
                <a:gd name="T53" fmla="*/ 51 h 53"/>
                <a:gd name="T54" fmla="*/ 7 w 24"/>
                <a:gd name="T55" fmla="*/ 49 h 53"/>
                <a:gd name="T56" fmla="*/ 6 w 24"/>
                <a:gd name="T57" fmla="*/ 45 h 53"/>
                <a:gd name="T58" fmla="*/ 6 w 24"/>
                <a:gd name="T59" fmla="*/ 39 h 53"/>
                <a:gd name="T60" fmla="*/ 6 w 24"/>
                <a:gd name="T61" fmla="*/ 37 h 53"/>
                <a:gd name="T62" fmla="*/ 6 w 24"/>
                <a:gd name="T63" fmla="*/ 20 h 53"/>
                <a:gd name="T64" fmla="*/ 4 w 24"/>
                <a:gd name="T65" fmla="*/ 20 h 53"/>
                <a:gd name="T66" fmla="*/ 0 w 24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" y="18"/>
                    <a:pt x="5" y="17"/>
                    <a:pt x="6" y="16"/>
                  </a:cubicBezTo>
                  <a:cubicBezTo>
                    <a:pt x="6" y="9"/>
                    <a:pt x="6" y="5"/>
                    <a:pt x="6" y="4"/>
                  </a:cubicBezTo>
                  <a:cubicBezTo>
                    <a:pt x="9" y="3"/>
                    <a:pt x="11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3" y="8"/>
                    <a:pt x="13" y="16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7" y="16"/>
                    <a:pt x="18" y="16"/>
                    <a:pt x="21" y="16"/>
                  </a:cubicBezTo>
                  <a:cubicBezTo>
                    <a:pt x="22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1"/>
                    <a:pt x="13" y="43"/>
                    <a:pt x="13" y="44"/>
                  </a:cubicBezTo>
                  <a:cubicBezTo>
                    <a:pt x="13" y="45"/>
                    <a:pt x="13" y="45"/>
                    <a:pt x="14" y="46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8"/>
                    <a:pt x="17" y="48"/>
                    <a:pt x="18" y="48"/>
                  </a:cubicBezTo>
                  <a:cubicBezTo>
                    <a:pt x="19" y="48"/>
                    <a:pt x="20" y="48"/>
                    <a:pt x="21" y="48"/>
                  </a:cubicBezTo>
                  <a:cubicBezTo>
                    <a:pt x="22" y="48"/>
                    <a:pt x="22" y="48"/>
                    <a:pt x="23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1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2" y="53"/>
                    <a:pt x="11" y="52"/>
                  </a:cubicBezTo>
                  <a:cubicBezTo>
                    <a:pt x="10" y="52"/>
                    <a:pt x="9" y="52"/>
                    <a:pt x="9" y="51"/>
                  </a:cubicBezTo>
                  <a:cubicBezTo>
                    <a:pt x="8" y="50"/>
                    <a:pt x="7" y="50"/>
                    <a:pt x="7" y="49"/>
                  </a:cubicBezTo>
                  <a:cubicBezTo>
                    <a:pt x="6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2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0" name="Freeform 34">
              <a:extLst>
                <a:ext uri="{FF2B5EF4-FFF2-40B4-BE49-F238E27FC236}">
                  <a16:creationId xmlns="" xmlns:a16="http://schemas.microsoft.com/office/drawing/2014/main" id="{E55ACF02-111F-49F7-94DF-9C104675C3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68751" y="3730626"/>
              <a:ext cx="36513" cy="103188"/>
            </a:xfrm>
            <a:custGeom>
              <a:avLst/>
              <a:gdLst>
                <a:gd name="T0" fmla="*/ 10 w 21"/>
                <a:gd name="T1" fmla="*/ 0 h 57"/>
                <a:gd name="T2" fmla="*/ 13 w 21"/>
                <a:gd name="T3" fmla="*/ 1 h 57"/>
                <a:gd name="T4" fmla="*/ 15 w 21"/>
                <a:gd name="T5" fmla="*/ 5 h 57"/>
                <a:gd name="T6" fmla="*/ 13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5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3 w 21"/>
                <a:gd name="T23" fmla="*/ 18 h 57"/>
                <a:gd name="T24" fmla="*/ 14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5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6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5" y="6"/>
                    <a:pt x="5" y="5"/>
                  </a:cubicBezTo>
                  <a:cubicBezTo>
                    <a:pt x="5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10" y="20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4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5"/>
                    <a:pt x="16" y="55"/>
                    <a:pt x="16" y="55"/>
                  </a:cubicBezTo>
                  <a:cubicBezTo>
                    <a:pt x="16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3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3"/>
                    <a:pt x="7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6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5" y="24"/>
                    <a:pt x="3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1" name="Freeform 35">
              <a:extLst>
                <a:ext uri="{FF2B5EF4-FFF2-40B4-BE49-F238E27FC236}">
                  <a16:creationId xmlns="" xmlns:a16="http://schemas.microsoft.com/office/drawing/2014/main" id="{A55A71B0-E170-4C40-83C8-C1EE95CC71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19551" y="3762376"/>
              <a:ext cx="63500" cy="73025"/>
            </a:xfrm>
            <a:custGeom>
              <a:avLst/>
              <a:gdLst>
                <a:gd name="T0" fmla="*/ 10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7 w 35"/>
                <a:gd name="T7" fmla="*/ 15 h 40"/>
                <a:gd name="T8" fmla="*/ 27 w 35"/>
                <a:gd name="T9" fmla="*/ 17 h 40"/>
                <a:gd name="T10" fmla="*/ 20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0 w 35"/>
                <a:gd name="T17" fmla="*/ 6 h 40"/>
                <a:gd name="T18" fmla="*/ 27 w 35"/>
                <a:gd name="T19" fmla="*/ 35 h 40"/>
                <a:gd name="T20" fmla="*/ 22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29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3 w 35"/>
                <a:gd name="T37" fmla="*/ 8 h 40"/>
                <a:gd name="T38" fmla="*/ 28 w 35"/>
                <a:gd name="T39" fmla="*/ 2 h 40"/>
                <a:gd name="T40" fmla="*/ 19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1 w 35"/>
                <a:gd name="T49" fmla="*/ 12 h 40"/>
                <a:gd name="T50" fmla="*/ 0 w 35"/>
                <a:gd name="T51" fmla="*/ 21 h 40"/>
                <a:gd name="T52" fmla="*/ 2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8 w 35"/>
                <a:gd name="T61" fmla="*/ 38 h 40"/>
                <a:gd name="T62" fmla="*/ 32 w 35"/>
                <a:gd name="T63" fmla="*/ 36 h 40"/>
                <a:gd name="T64" fmla="*/ 34 w 35"/>
                <a:gd name="T65" fmla="*/ 33 h 40"/>
                <a:gd name="T66" fmla="*/ 33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0" y="6"/>
                  </a:moveTo>
                  <a:cubicBezTo>
                    <a:pt x="12" y="4"/>
                    <a:pt x="15" y="3"/>
                    <a:pt x="18" y="3"/>
                  </a:cubicBezTo>
                  <a:cubicBezTo>
                    <a:pt x="21" y="3"/>
                    <a:pt x="23" y="4"/>
                    <a:pt x="25" y="6"/>
                  </a:cubicBezTo>
                  <a:cubicBezTo>
                    <a:pt x="26" y="8"/>
                    <a:pt x="27" y="11"/>
                    <a:pt x="27" y="15"/>
                  </a:cubicBezTo>
                  <a:cubicBezTo>
                    <a:pt x="27" y="15"/>
                    <a:pt x="27" y="16"/>
                    <a:pt x="27" y="17"/>
                  </a:cubicBezTo>
                  <a:cubicBezTo>
                    <a:pt x="26" y="17"/>
                    <a:pt x="24" y="17"/>
                    <a:pt x="20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8" y="16"/>
                    <a:pt x="8" y="16"/>
                  </a:cubicBezTo>
                  <a:cubicBezTo>
                    <a:pt x="8" y="12"/>
                    <a:pt x="9" y="8"/>
                    <a:pt x="10" y="6"/>
                  </a:cubicBezTo>
                  <a:close/>
                  <a:moveTo>
                    <a:pt x="27" y="35"/>
                  </a:moveTo>
                  <a:cubicBezTo>
                    <a:pt x="25" y="36"/>
                    <a:pt x="24" y="36"/>
                    <a:pt x="22" y="36"/>
                  </a:cubicBezTo>
                  <a:cubicBezTo>
                    <a:pt x="20" y="36"/>
                    <a:pt x="17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8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6" y="19"/>
                    <a:pt x="29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4" y="10"/>
                    <a:pt x="33" y="8"/>
                  </a:cubicBezTo>
                  <a:cubicBezTo>
                    <a:pt x="32" y="5"/>
                    <a:pt x="30" y="3"/>
                    <a:pt x="28" y="2"/>
                  </a:cubicBezTo>
                  <a:cubicBezTo>
                    <a:pt x="25" y="1"/>
                    <a:pt x="23" y="0"/>
                    <a:pt x="19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9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1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6" y="37"/>
                    <a:pt x="9" y="38"/>
                  </a:cubicBezTo>
                  <a:cubicBezTo>
                    <a:pt x="12" y="40"/>
                    <a:pt x="15" y="40"/>
                    <a:pt x="19" y="40"/>
                  </a:cubicBezTo>
                  <a:cubicBezTo>
                    <a:pt x="20" y="40"/>
                    <a:pt x="22" y="40"/>
                    <a:pt x="24" y="40"/>
                  </a:cubicBezTo>
                  <a:cubicBezTo>
                    <a:pt x="25" y="39"/>
                    <a:pt x="27" y="39"/>
                    <a:pt x="28" y="38"/>
                  </a:cubicBezTo>
                  <a:cubicBezTo>
                    <a:pt x="29" y="38"/>
                    <a:pt x="30" y="37"/>
                    <a:pt x="32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2" name="Freeform 36">
              <a:extLst>
                <a:ext uri="{FF2B5EF4-FFF2-40B4-BE49-F238E27FC236}">
                  <a16:creationId xmlns="" xmlns:a16="http://schemas.microsoft.com/office/drawing/2014/main" id="{9C4C5112-46B6-4CE8-A35E-826701B9F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0514" y="3762376"/>
              <a:ext cx="52388" cy="73025"/>
            </a:xfrm>
            <a:custGeom>
              <a:avLst/>
              <a:gdLst>
                <a:gd name="T0" fmla="*/ 1 w 29"/>
                <a:gd name="T1" fmla="*/ 27 h 40"/>
                <a:gd name="T2" fmla="*/ 3 w 29"/>
                <a:gd name="T3" fmla="*/ 27 h 40"/>
                <a:gd name="T4" fmla="*/ 3 w 29"/>
                <a:gd name="T5" fmla="*/ 31 h 40"/>
                <a:gd name="T6" fmla="*/ 4 w 29"/>
                <a:gd name="T7" fmla="*/ 33 h 40"/>
                <a:gd name="T8" fmla="*/ 5 w 29"/>
                <a:gd name="T9" fmla="*/ 36 h 40"/>
                <a:gd name="T10" fmla="*/ 8 w 29"/>
                <a:gd name="T11" fmla="*/ 37 h 40"/>
                <a:gd name="T12" fmla="*/ 10 w 29"/>
                <a:gd name="T13" fmla="*/ 38 h 40"/>
                <a:gd name="T14" fmla="*/ 14 w 29"/>
                <a:gd name="T15" fmla="*/ 38 h 40"/>
                <a:gd name="T16" fmla="*/ 21 w 29"/>
                <a:gd name="T17" fmla="*/ 36 h 40"/>
                <a:gd name="T18" fmla="*/ 23 w 29"/>
                <a:gd name="T19" fmla="*/ 30 h 40"/>
                <a:gd name="T20" fmla="*/ 22 w 29"/>
                <a:gd name="T21" fmla="*/ 27 h 40"/>
                <a:gd name="T22" fmla="*/ 20 w 29"/>
                <a:gd name="T23" fmla="*/ 25 h 40"/>
                <a:gd name="T24" fmla="*/ 13 w 29"/>
                <a:gd name="T25" fmla="*/ 23 h 40"/>
                <a:gd name="T26" fmla="*/ 7 w 29"/>
                <a:gd name="T27" fmla="*/ 21 h 40"/>
                <a:gd name="T28" fmla="*/ 3 w 29"/>
                <a:gd name="T29" fmla="*/ 19 h 40"/>
                <a:gd name="T30" fmla="*/ 1 w 29"/>
                <a:gd name="T31" fmla="*/ 16 h 40"/>
                <a:gd name="T32" fmla="*/ 0 w 29"/>
                <a:gd name="T33" fmla="*/ 12 h 40"/>
                <a:gd name="T34" fmla="*/ 2 w 29"/>
                <a:gd name="T35" fmla="*/ 6 h 40"/>
                <a:gd name="T36" fmla="*/ 7 w 29"/>
                <a:gd name="T37" fmla="*/ 2 h 40"/>
                <a:gd name="T38" fmla="*/ 15 w 29"/>
                <a:gd name="T39" fmla="*/ 0 h 40"/>
                <a:gd name="T40" fmla="*/ 21 w 29"/>
                <a:gd name="T41" fmla="*/ 1 h 40"/>
                <a:gd name="T42" fmla="*/ 26 w 29"/>
                <a:gd name="T43" fmla="*/ 2 h 40"/>
                <a:gd name="T44" fmla="*/ 26 w 29"/>
                <a:gd name="T45" fmla="*/ 12 h 40"/>
                <a:gd name="T46" fmla="*/ 24 w 29"/>
                <a:gd name="T47" fmla="*/ 12 h 40"/>
                <a:gd name="T48" fmla="*/ 23 w 29"/>
                <a:gd name="T49" fmla="*/ 8 h 40"/>
                <a:gd name="T50" fmla="*/ 23 w 29"/>
                <a:gd name="T51" fmla="*/ 6 h 40"/>
                <a:gd name="T52" fmla="*/ 21 w 29"/>
                <a:gd name="T53" fmla="*/ 4 h 40"/>
                <a:gd name="T54" fmla="*/ 18 w 29"/>
                <a:gd name="T55" fmla="*/ 3 h 40"/>
                <a:gd name="T56" fmla="*/ 14 w 29"/>
                <a:gd name="T57" fmla="*/ 2 h 40"/>
                <a:gd name="T58" fmla="*/ 8 w 29"/>
                <a:gd name="T59" fmla="*/ 4 h 40"/>
                <a:gd name="T60" fmla="*/ 6 w 29"/>
                <a:gd name="T61" fmla="*/ 9 h 40"/>
                <a:gd name="T62" fmla="*/ 7 w 29"/>
                <a:gd name="T63" fmla="*/ 12 h 40"/>
                <a:gd name="T64" fmla="*/ 8 w 29"/>
                <a:gd name="T65" fmla="*/ 14 h 40"/>
                <a:gd name="T66" fmla="*/ 11 w 29"/>
                <a:gd name="T67" fmla="*/ 15 h 40"/>
                <a:gd name="T68" fmla="*/ 18 w 29"/>
                <a:gd name="T69" fmla="*/ 17 h 40"/>
                <a:gd name="T70" fmla="*/ 25 w 29"/>
                <a:gd name="T71" fmla="*/ 19 h 40"/>
                <a:gd name="T72" fmla="*/ 28 w 29"/>
                <a:gd name="T73" fmla="*/ 22 h 40"/>
                <a:gd name="T74" fmla="*/ 29 w 29"/>
                <a:gd name="T75" fmla="*/ 27 h 40"/>
                <a:gd name="T76" fmla="*/ 25 w 29"/>
                <a:gd name="T77" fmla="*/ 36 h 40"/>
                <a:gd name="T78" fmla="*/ 13 w 29"/>
                <a:gd name="T79" fmla="*/ 40 h 40"/>
                <a:gd name="T80" fmla="*/ 3 w 29"/>
                <a:gd name="T81" fmla="*/ 39 h 40"/>
                <a:gd name="T82" fmla="*/ 0 w 29"/>
                <a:gd name="T83" fmla="*/ 38 h 40"/>
                <a:gd name="T84" fmla="*/ 0 w 29"/>
                <a:gd name="T85" fmla="*/ 38 h 40"/>
                <a:gd name="T86" fmla="*/ 0 w 29"/>
                <a:gd name="T87" fmla="*/ 37 h 40"/>
                <a:gd name="T88" fmla="*/ 0 w 29"/>
                <a:gd name="T89" fmla="*/ 34 h 40"/>
                <a:gd name="T90" fmla="*/ 1 w 29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2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6" y="36"/>
                    <a:pt x="7" y="37"/>
                    <a:pt x="8" y="37"/>
                  </a:cubicBezTo>
                  <a:cubicBezTo>
                    <a:pt x="8" y="37"/>
                    <a:pt x="9" y="38"/>
                    <a:pt x="10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2" y="34"/>
                    <a:pt x="23" y="32"/>
                    <a:pt x="23" y="30"/>
                  </a:cubicBezTo>
                  <a:cubicBezTo>
                    <a:pt x="23" y="29"/>
                    <a:pt x="23" y="28"/>
                    <a:pt x="22" y="27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9" y="24"/>
                    <a:pt x="17" y="24"/>
                    <a:pt x="13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1"/>
                    <a:pt x="25" y="2"/>
                    <a:pt x="26" y="2"/>
                  </a:cubicBezTo>
                  <a:cubicBezTo>
                    <a:pt x="26" y="5"/>
                    <a:pt x="26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3" y="8"/>
                    <a:pt x="23" y="8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2" y="5"/>
                    <a:pt x="22" y="5"/>
                    <a:pt x="21" y="4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1" y="18"/>
                    <a:pt x="24" y="18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9" y="23"/>
                    <a:pt x="29" y="25"/>
                    <a:pt x="29" y="27"/>
                  </a:cubicBezTo>
                  <a:cubicBezTo>
                    <a:pt x="29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0" y="40"/>
                    <a:pt x="7" y="40"/>
                    <a:pt x="3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0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3" name="Freeform 37">
              <a:extLst>
                <a:ext uri="{FF2B5EF4-FFF2-40B4-BE49-F238E27FC236}">
                  <a16:creationId xmlns="" xmlns:a16="http://schemas.microsoft.com/office/drawing/2014/main" id="{CD6AAC0B-317B-49D7-A702-7B68C5D3E4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17989" y="3730626"/>
              <a:ext cx="106363" cy="104775"/>
            </a:xfrm>
            <a:custGeom>
              <a:avLst/>
              <a:gdLst>
                <a:gd name="T0" fmla="*/ 16 w 59"/>
                <a:gd name="T1" fmla="*/ 11 h 58"/>
                <a:gd name="T2" fmla="*/ 17 w 59"/>
                <a:gd name="T3" fmla="*/ 7 h 58"/>
                <a:gd name="T4" fmla="*/ 19 w 59"/>
                <a:gd name="T5" fmla="*/ 5 h 58"/>
                <a:gd name="T6" fmla="*/ 21 w 59"/>
                <a:gd name="T7" fmla="*/ 4 h 58"/>
                <a:gd name="T8" fmla="*/ 25 w 59"/>
                <a:gd name="T9" fmla="*/ 6 h 58"/>
                <a:gd name="T10" fmla="*/ 26 w 59"/>
                <a:gd name="T11" fmla="*/ 9 h 58"/>
                <a:gd name="T12" fmla="*/ 24 w 59"/>
                <a:gd name="T13" fmla="*/ 15 h 58"/>
                <a:gd name="T14" fmla="*/ 18 w 59"/>
                <a:gd name="T15" fmla="*/ 21 h 58"/>
                <a:gd name="T16" fmla="*/ 16 w 59"/>
                <a:gd name="T17" fmla="*/ 11 h 58"/>
                <a:gd name="T18" fmla="*/ 55 w 59"/>
                <a:gd name="T19" fmla="*/ 52 h 58"/>
                <a:gd name="T20" fmla="*/ 53 w 59"/>
                <a:gd name="T21" fmla="*/ 52 h 58"/>
                <a:gd name="T22" fmla="*/ 39 w 59"/>
                <a:gd name="T23" fmla="*/ 47 h 58"/>
                <a:gd name="T24" fmla="*/ 44 w 59"/>
                <a:gd name="T25" fmla="*/ 40 h 58"/>
                <a:gd name="T26" fmla="*/ 46 w 59"/>
                <a:gd name="T27" fmla="*/ 33 h 58"/>
                <a:gd name="T28" fmla="*/ 45 w 59"/>
                <a:gd name="T29" fmla="*/ 29 h 58"/>
                <a:gd name="T30" fmla="*/ 57 w 59"/>
                <a:gd name="T31" fmla="*/ 30 h 58"/>
                <a:gd name="T32" fmla="*/ 58 w 59"/>
                <a:gd name="T33" fmla="*/ 24 h 58"/>
                <a:gd name="T34" fmla="*/ 50 w 59"/>
                <a:gd name="T35" fmla="*/ 25 h 58"/>
                <a:gd name="T36" fmla="*/ 40 w 59"/>
                <a:gd name="T37" fmla="*/ 25 h 58"/>
                <a:gd name="T38" fmla="*/ 34 w 59"/>
                <a:gd name="T39" fmla="*/ 24 h 58"/>
                <a:gd name="T40" fmla="*/ 31 w 59"/>
                <a:gd name="T41" fmla="*/ 28 h 58"/>
                <a:gd name="T42" fmla="*/ 31 w 59"/>
                <a:gd name="T43" fmla="*/ 29 h 58"/>
                <a:gd name="T44" fmla="*/ 38 w 59"/>
                <a:gd name="T45" fmla="*/ 29 h 58"/>
                <a:gd name="T46" fmla="*/ 40 w 59"/>
                <a:gd name="T47" fmla="*/ 30 h 58"/>
                <a:gd name="T48" fmla="*/ 41 w 59"/>
                <a:gd name="T49" fmla="*/ 35 h 58"/>
                <a:gd name="T50" fmla="*/ 36 w 59"/>
                <a:gd name="T51" fmla="*/ 45 h 58"/>
                <a:gd name="T52" fmla="*/ 27 w 59"/>
                <a:gd name="T53" fmla="*/ 36 h 58"/>
                <a:gd name="T54" fmla="*/ 20 w 59"/>
                <a:gd name="T55" fmla="*/ 24 h 58"/>
                <a:gd name="T56" fmla="*/ 29 w 59"/>
                <a:gd name="T57" fmla="*/ 15 h 58"/>
                <a:gd name="T58" fmla="*/ 31 w 59"/>
                <a:gd name="T59" fmla="*/ 7 h 58"/>
                <a:gd name="T60" fmla="*/ 29 w 59"/>
                <a:gd name="T61" fmla="*/ 2 h 58"/>
                <a:gd name="T62" fmla="*/ 24 w 59"/>
                <a:gd name="T63" fmla="*/ 0 h 58"/>
                <a:gd name="T64" fmla="*/ 20 w 59"/>
                <a:gd name="T65" fmla="*/ 0 h 58"/>
                <a:gd name="T66" fmla="*/ 17 w 59"/>
                <a:gd name="T67" fmla="*/ 3 h 58"/>
                <a:gd name="T68" fmla="*/ 12 w 59"/>
                <a:gd name="T69" fmla="*/ 7 h 58"/>
                <a:gd name="T70" fmla="*/ 11 w 59"/>
                <a:gd name="T71" fmla="*/ 9 h 58"/>
                <a:gd name="T72" fmla="*/ 10 w 59"/>
                <a:gd name="T73" fmla="*/ 14 h 58"/>
                <a:gd name="T74" fmla="*/ 13 w 59"/>
                <a:gd name="T75" fmla="*/ 24 h 58"/>
                <a:gd name="T76" fmla="*/ 3 w 59"/>
                <a:gd name="T77" fmla="*/ 32 h 58"/>
                <a:gd name="T78" fmla="*/ 0 w 59"/>
                <a:gd name="T79" fmla="*/ 42 h 58"/>
                <a:gd name="T80" fmla="*/ 2 w 59"/>
                <a:gd name="T81" fmla="*/ 50 h 58"/>
                <a:gd name="T82" fmla="*/ 8 w 59"/>
                <a:gd name="T83" fmla="*/ 56 h 58"/>
                <a:gd name="T84" fmla="*/ 17 w 59"/>
                <a:gd name="T85" fmla="*/ 58 h 58"/>
                <a:gd name="T86" fmla="*/ 25 w 59"/>
                <a:gd name="T87" fmla="*/ 57 h 58"/>
                <a:gd name="T88" fmla="*/ 34 w 59"/>
                <a:gd name="T89" fmla="*/ 52 h 58"/>
                <a:gd name="T90" fmla="*/ 43 w 59"/>
                <a:gd name="T91" fmla="*/ 57 h 58"/>
                <a:gd name="T92" fmla="*/ 49 w 59"/>
                <a:gd name="T93" fmla="*/ 58 h 58"/>
                <a:gd name="T94" fmla="*/ 52 w 59"/>
                <a:gd name="T95" fmla="*/ 58 h 58"/>
                <a:gd name="T96" fmla="*/ 55 w 59"/>
                <a:gd name="T97" fmla="*/ 55 h 58"/>
                <a:gd name="T98" fmla="*/ 59 w 59"/>
                <a:gd name="T99" fmla="*/ 53 h 58"/>
                <a:gd name="T100" fmla="*/ 58 w 59"/>
                <a:gd name="T101" fmla="*/ 51 h 58"/>
                <a:gd name="T102" fmla="*/ 55 w 59"/>
                <a:gd name="T103" fmla="*/ 52 h 58"/>
                <a:gd name="T104" fmla="*/ 21 w 59"/>
                <a:gd name="T105" fmla="*/ 54 h 58"/>
                <a:gd name="T106" fmla="*/ 14 w 59"/>
                <a:gd name="T107" fmla="*/ 52 h 58"/>
                <a:gd name="T108" fmla="*/ 9 w 59"/>
                <a:gd name="T109" fmla="*/ 46 h 58"/>
                <a:gd name="T110" fmla="*/ 7 w 59"/>
                <a:gd name="T111" fmla="*/ 39 h 58"/>
                <a:gd name="T112" fmla="*/ 9 w 59"/>
                <a:gd name="T113" fmla="*/ 33 h 58"/>
                <a:gd name="T114" fmla="*/ 14 w 59"/>
                <a:gd name="T115" fmla="*/ 28 h 58"/>
                <a:gd name="T116" fmla="*/ 19 w 59"/>
                <a:gd name="T117" fmla="*/ 35 h 58"/>
                <a:gd name="T118" fmla="*/ 24 w 59"/>
                <a:gd name="T119" fmla="*/ 42 h 58"/>
                <a:gd name="T120" fmla="*/ 31 w 59"/>
                <a:gd name="T121" fmla="*/ 50 h 58"/>
                <a:gd name="T122" fmla="*/ 21 w 59"/>
                <a:gd name="T123" fmla="*/ 5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9" h="58">
                  <a:moveTo>
                    <a:pt x="16" y="11"/>
                  </a:moveTo>
                  <a:cubicBezTo>
                    <a:pt x="16" y="10"/>
                    <a:pt x="16" y="8"/>
                    <a:pt x="17" y="7"/>
                  </a:cubicBezTo>
                  <a:cubicBezTo>
                    <a:pt x="17" y="6"/>
                    <a:pt x="18" y="5"/>
                    <a:pt x="19" y="5"/>
                  </a:cubicBezTo>
                  <a:cubicBezTo>
                    <a:pt x="20" y="4"/>
                    <a:pt x="20" y="4"/>
                    <a:pt x="21" y="4"/>
                  </a:cubicBezTo>
                  <a:cubicBezTo>
                    <a:pt x="23" y="4"/>
                    <a:pt x="24" y="5"/>
                    <a:pt x="25" y="6"/>
                  </a:cubicBezTo>
                  <a:cubicBezTo>
                    <a:pt x="25" y="7"/>
                    <a:pt x="26" y="8"/>
                    <a:pt x="26" y="9"/>
                  </a:cubicBezTo>
                  <a:cubicBezTo>
                    <a:pt x="26" y="11"/>
                    <a:pt x="25" y="13"/>
                    <a:pt x="24" y="15"/>
                  </a:cubicBezTo>
                  <a:cubicBezTo>
                    <a:pt x="23" y="17"/>
                    <a:pt x="21" y="19"/>
                    <a:pt x="18" y="21"/>
                  </a:cubicBezTo>
                  <a:cubicBezTo>
                    <a:pt x="17" y="17"/>
                    <a:pt x="16" y="14"/>
                    <a:pt x="16" y="11"/>
                  </a:cubicBezTo>
                  <a:close/>
                  <a:moveTo>
                    <a:pt x="55" y="52"/>
                  </a:moveTo>
                  <a:cubicBezTo>
                    <a:pt x="55" y="52"/>
                    <a:pt x="54" y="52"/>
                    <a:pt x="53" y="52"/>
                  </a:cubicBezTo>
                  <a:cubicBezTo>
                    <a:pt x="49" y="52"/>
                    <a:pt x="44" y="51"/>
                    <a:pt x="39" y="47"/>
                  </a:cubicBezTo>
                  <a:cubicBezTo>
                    <a:pt x="41" y="44"/>
                    <a:pt x="43" y="42"/>
                    <a:pt x="44" y="40"/>
                  </a:cubicBezTo>
                  <a:cubicBezTo>
                    <a:pt x="45" y="38"/>
                    <a:pt x="46" y="35"/>
                    <a:pt x="46" y="33"/>
                  </a:cubicBezTo>
                  <a:cubicBezTo>
                    <a:pt x="46" y="32"/>
                    <a:pt x="46" y="31"/>
                    <a:pt x="45" y="29"/>
                  </a:cubicBezTo>
                  <a:cubicBezTo>
                    <a:pt x="49" y="29"/>
                    <a:pt x="53" y="29"/>
                    <a:pt x="57" y="30"/>
                  </a:cubicBezTo>
                  <a:cubicBezTo>
                    <a:pt x="57" y="28"/>
                    <a:pt x="57" y="26"/>
                    <a:pt x="58" y="24"/>
                  </a:cubicBezTo>
                  <a:cubicBezTo>
                    <a:pt x="54" y="24"/>
                    <a:pt x="52" y="24"/>
                    <a:pt x="50" y="25"/>
                  </a:cubicBezTo>
                  <a:cubicBezTo>
                    <a:pt x="45" y="25"/>
                    <a:pt x="42" y="25"/>
                    <a:pt x="40" y="25"/>
                  </a:cubicBezTo>
                  <a:cubicBezTo>
                    <a:pt x="38" y="25"/>
                    <a:pt x="36" y="25"/>
                    <a:pt x="34" y="24"/>
                  </a:cubicBezTo>
                  <a:cubicBezTo>
                    <a:pt x="31" y="28"/>
                    <a:pt x="31" y="28"/>
                    <a:pt x="31" y="28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5" y="29"/>
                    <a:pt x="37" y="29"/>
                    <a:pt x="38" y="29"/>
                  </a:cubicBezTo>
                  <a:cubicBezTo>
                    <a:pt x="39" y="29"/>
                    <a:pt x="39" y="30"/>
                    <a:pt x="40" y="30"/>
                  </a:cubicBezTo>
                  <a:cubicBezTo>
                    <a:pt x="40" y="32"/>
                    <a:pt x="41" y="33"/>
                    <a:pt x="41" y="35"/>
                  </a:cubicBezTo>
                  <a:cubicBezTo>
                    <a:pt x="41" y="39"/>
                    <a:pt x="39" y="42"/>
                    <a:pt x="36" y="45"/>
                  </a:cubicBezTo>
                  <a:cubicBezTo>
                    <a:pt x="34" y="43"/>
                    <a:pt x="31" y="40"/>
                    <a:pt x="27" y="36"/>
                  </a:cubicBezTo>
                  <a:cubicBezTo>
                    <a:pt x="24" y="31"/>
                    <a:pt x="21" y="28"/>
                    <a:pt x="20" y="24"/>
                  </a:cubicBezTo>
                  <a:cubicBezTo>
                    <a:pt x="24" y="21"/>
                    <a:pt x="27" y="18"/>
                    <a:pt x="29" y="15"/>
                  </a:cubicBezTo>
                  <a:cubicBezTo>
                    <a:pt x="30" y="13"/>
                    <a:pt x="31" y="10"/>
                    <a:pt x="31" y="7"/>
                  </a:cubicBezTo>
                  <a:cubicBezTo>
                    <a:pt x="31" y="5"/>
                    <a:pt x="31" y="3"/>
                    <a:pt x="29" y="2"/>
                  </a:cubicBezTo>
                  <a:cubicBezTo>
                    <a:pt x="28" y="0"/>
                    <a:pt x="26" y="0"/>
                    <a:pt x="24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9" y="1"/>
                    <a:pt x="18" y="2"/>
                    <a:pt x="17" y="3"/>
                  </a:cubicBezTo>
                  <a:cubicBezTo>
                    <a:pt x="14" y="5"/>
                    <a:pt x="13" y="6"/>
                    <a:pt x="12" y="7"/>
                  </a:cubicBezTo>
                  <a:cubicBezTo>
                    <a:pt x="12" y="7"/>
                    <a:pt x="12" y="8"/>
                    <a:pt x="11" y="9"/>
                  </a:cubicBezTo>
                  <a:cubicBezTo>
                    <a:pt x="11" y="10"/>
                    <a:pt x="10" y="12"/>
                    <a:pt x="10" y="14"/>
                  </a:cubicBezTo>
                  <a:cubicBezTo>
                    <a:pt x="10" y="17"/>
                    <a:pt x="11" y="21"/>
                    <a:pt x="13" y="24"/>
                  </a:cubicBezTo>
                  <a:cubicBezTo>
                    <a:pt x="8" y="27"/>
                    <a:pt x="5" y="29"/>
                    <a:pt x="3" y="32"/>
                  </a:cubicBezTo>
                  <a:cubicBezTo>
                    <a:pt x="1" y="35"/>
                    <a:pt x="0" y="38"/>
                    <a:pt x="0" y="42"/>
                  </a:cubicBezTo>
                  <a:cubicBezTo>
                    <a:pt x="0" y="45"/>
                    <a:pt x="1" y="47"/>
                    <a:pt x="2" y="50"/>
                  </a:cubicBezTo>
                  <a:cubicBezTo>
                    <a:pt x="3" y="53"/>
                    <a:pt x="5" y="55"/>
                    <a:pt x="8" y="56"/>
                  </a:cubicBezTo>
                  <a:cubicBezTo>
                    <a:pt x="10" y="58"/>
                    <a:pt x="13" y="58"/>
                    <a:pt x="17" y="58"/>
                  </a:cubicBezTo>
                  <a:cubicBezTo>
                    <a:pt x="20" y="58"/>
                    <a:pt x="23" y="58"/>
                    <a:pt x="25" y="57"/>
                  </a:cubicBezTo>
                  <a:cubicBezTo>
                    <a:pt x="27" y="56"/>
                    <a:pt x="30" y="55"/>
                    <a:pt x="34" y="52"/>
                  </a:cubicBezTo>
                  <a:cubicBezTo>
                    <a:pt x="37" y="55"/>
                    <a:pt x="40" y="56"/>
                    <a:pt x="43" y="57"/>
                  </a:cubicBezTo>
                  <a:cubicBezTo>
                    <a:pt x="44" y="58"/>
                    <a:pt x="46" y="58"/>
                    <a:pt x="49" y="58"/>
                  </a:cubicBezTo>
                  <a:cubicBezTo>
                    <a:pt x="50" y="58"/>
                    <a:pt x="51" y="58"/>
                    <a:pt x="52" y="58"/>
                  </a:cubicBezTo>
                  <a:cubicBezTo>
                    <a:pt x="53" y="57"/>
                    <a:pt x="55" y="56"/>
                    <a:pt x="55" y="55"/>
                  </a:cubicBezTo>
                  <a:cubicBezTo>
                    <a:pt x="56" y="55"/>
                    <a:pt x="57" y="54"/>
                    <a:pt x="59" y="53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7" y="51"/>
                    <a:pt x="56" y="52"/>
                    <a:pt x="55" y="52"/>
                  </a:cubicBezTo>
                  <a:close/>
                  <a:moveTo>
                    <a:pt x="21" y="54"/>
                  </a:moveTo>
                  <a:cubicBezTo>
                    <a:pt x="19" y="54"/>
                    <a:pt x="16" y="53"/>
                    <a:pt x="14" y="52"/>
                  </a:cubicBezTo>
                  <a:cubicBezTo>
                    <a:pt x="12" y="51"/>
                    <a:pt x="10" y="49"/>
                    <a:pt x="9" y="46"/>
                  </a:cubicBezTo>
                  <a:cubicBezTo>
                    <a:pt x="8" y="44"/>
                    <a:pt x="7" y="42"/>
                    <a:pt x="7" y="39"/>
                  </a:cubicBezTo>
                  <a:cubicBezTo>
                    <a:pt x="7" y="37"/>
                    <a:pt x="8" y="35"/>
                    <a:pt x="9" y="33"/>
                  </a:cubicBezTo>
                  <a:cubicBezTo>
                    <a:pt x="10" y="31"/>
                    <a:pt x="12" y="29"/>
                    <a:pt x="14" y="28"/>
                  </a:cubicBezTo>
                  <a:cubicBezTo>
                    <a:pt x="16" y="31"/>
                    <a:pt x="17" y="33"/>
                    <a:pt x="19" y="35"/>
                  </a:cubicBezTo>
                  <a:cubicBezTo>
                    <a:pt x="20" y="37"/>
                    <a:pt x="22" y="40"/>
                    <a:pt x="24" y="42"/>
                  </a:cubicBezTo>
                  <a:cubicBezTo>
                    <a:pt x="25" y="43"/>
                    <a:pt x="27" y="46"/>
                    <a:pt x="31" y="50"/>
                  </a:cubicBezTo>
                  <a:cubicBezTo>
                    <a:pt x="28" y="52"/>
                    <a:pt x="24" y="54"/>
                    <a:pt x="21" y="5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4" name="Freeform 38">
              <a:extLst>
                <a:ext uri="{FF2B5EF4-FFF2-40B4-BE49-F238E27FC236}">
                  <a16:creationId xmlns="" xmlns:a16="http://schemas.microsoft.com/office/drawing/2014/main" id="{AC829971-F3B0-4279-9A86-45D8EFC20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3089" y="3729038"/>
              <a:ext cx="42863" cy="104775"/>
            </a:xfrm>
            <a:custGeom>
              <a:avLst/>
              <a:gdLst>
                <a:gd name="T0" fmla="*/ 24 w 24"/>
                <a:gd name="T1" fmla="*/ 56 h 58"/>
                <a:gd name="T2" fmla="*/ 24 w 24"/>
                <a:gd name="T3" fmla="*/ 58 h 58"/>
                <a:gd name="T4" fmla="*/ 13 w 24"/>
                <a:gd name="T5" fmla="*/ 58 h 58"/>
                <a:gd name="T6" fmla="*/ 0 w 24"/>
                <a:gd name="T7" fmla="*/ 58 h 58"/>
                <a:gd name="T8" fmla="*/ 0 w 24"/>
                <a:gd name="T9" fmla="*/ 56 h 58"/>
                <a:gd name="T10" fmla="*/ 6 w 24"/>
                <a:gd name="T11" fmla="*/ 55 h 58"/>
                <a:gd name="T12" fmla="*/ 7 w 24"/>
                <a:gd name="T13" fmla="*/ 54 h 58"/>
                <a:gd name="T14" fmla="*/ 8 w 24"/>
                <a:gd name="T15" fmla="*/ 50 h 58"/>
                <a:gd name="T16" fmla="*/ 8 w 24"/>
                <a:gd name="T17" fmla="*/ 39 h 58"/>
                <a:gd name="T18" fmla="*/ 8 w 24"/>
                <a:gd name="T19" fmla="*/ 20 h 58"/>
                <a:gd name="T20" fmla="*/ 8 w 24"/>
                <a:gd name="T21" fmla="*/ 9 h 58"/>
                <a:gd name="T22" fmla="*/ 7 w 24"/>
                <a:gd name="T23" fmla="*/ 5 h 58"/>
                <a:gd name="T24" fmla="*/ 6 w 24"/>
                <a:gd name="T25" fmla="*/ 4 h 58"/>
                <a:gd name="T26" fmla="*/ 0 w 24"/>
                <a:gd name="T27" fmla="*/ 3 h 58"/>
                <a:gd name="T28" fmla="*/ 0 w 24"/>
                <a:gd name="T29" fmla="*/ 0 h 58"/>
                <a:gd name="T30" fmla="*/ 12 w 24"/>
                <a:gd name="T31" fmla="*/ 1 h 58"/>
                <a:gd name="T32" fmla="*/ 24 w 24"/>
                <a:gd name="T33" fmla="*/ 0 h 58"/>
                <a:gd name="T34" fmla="*/ 24 w 24"/>
                <a:gd name="T35" fmla="*/ 3 h 58"/>
                <a:gd name="T36" fmla="*/ 18 w 24"/>
                <a:gd name="T37" fmla="*/ 4 h 58"/>
                <a:gd name="T38" fmla="*/ 17 w 24"/>
                <a:gd name="T39" fmla="*/ 4 h 58"/>
                <a:gd name="T40" fmla="*/ 16 w 24"/>
                <a:gd name="T41" fmla="*/ 8 h 58"/>
                <a:gd name="T42" fmla="*/ 16 w 24"/>
                <a:gd name="T43" fmla="*/ 20 h 58"/>
                <a:gd name="T44" fmla="*/ 16 w 24"/>
                <a:gd name="T45" fmla="*/ 39 h 58"/>
                <a:gd name="T46" fmla="*/ 16 w 24"/>
                <a:gd name="T47" fmla="*/ 50 h 58"/>
                <a:gd name="T48" fmla="*/ 17 w 24"/>
                <a:gd name="T49" fmla="*/ 54 h 58"/>
                <a:gd name="T50" fmla="*/ 18 w 24"/>
                <a:gd name="T51" fmla="*/ 55 h 58"/>
                <a:gd name="T52" fmla="*/ 24 w 24"/>
                <a:gd name="T53" fmla="*/ 5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4" h="58">
                  <a:moveTo>
                    <a:pt x="24" y="56"/>
                  </a:moveTo>
                  <a:cubicBezTo>
                    <a:pt x="24" y="58"/>
                    <a:pt x="24" y="58"/>
                    <a:pt x="24" y="58"/>
                  </a:cubicBezTo>
                  <a:cubicBezTo>
                    <a:pt x="18" y="58"/>
                    <a:pt x="14" y="58"/>
                    <a:pt x="13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3" y="56"/>
                    <a:pt x="5" y="55"/>
                    <a:pt x="6" y="55"/>
                  </a:cubicBezTo>
                  <a:cubicBezTo>
                    <a:pt x="7" y="55"/>
                    <a:pt x="7" y="55"/>
                    <a:pt x="7" y="54"/>
                  </a:cubicBezTo>
                  <a:cubicBezTo>
                    <a:pt x="8" y="54"/>
                    <a:pt x="8" y="52"/>
                    <a:pt x="8" y="50"/>
                  </a:cubicBezTo>
                  <a:cubicBezTo>
                    <a:pt x="8" y="50"/>
                    <a:pt x="8" y="46"/>
                    <a:pt x="8" y="39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16"/>
                    <a:pt x="8" y="13"/>
                    <a:pt x="8" y="9"/>
                  </a:cubicBezTo>
                  <a:cubicBezTo>
                    <a:pt x="8" y="7"/>
                    <a:pt x="8" y="5"/>
                    <a:pt x="7" y="5"/>
                  </a:cubicBezTo>
                  <a:cubicBezTo>
                    <a:pt x="7" y="4"/>
                    <a:pt x="7" y="4"/>
                    <a:pt x="6" y="4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1"/>
                    <a:pt x="9" y="1"/>
                    <a:pt x="12" y="1"/>
                  </a:cubicBezTo>
                  <a:cubicBezTo>
                    <a:pt x="15" y="1"/>
                    <a:pt x="19" y="1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1" y="3"/>
                    <a:pt x="19" y="3"/>
                    <a:pt x="18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6" y="6"/>
                    <a:pt x="16" y="8"/>
                  </a:cubicBezTo>
                  <a:cubicBezTo>
                    <a:pt x="16" y="9"/>
                    <a:pt x="16" y="13"/>
                    <a:pt x="16" y="20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43"/>
                    <a:pt x="16" y="46"/>
                    <a:pt x="16" y="50"/>
                  </a:cubicBezTo>
                  <a:cubicBezTo>
                    <a:pt x="16" y="52"/>
                    <a:pt x="16" y="54"/>
                    <a:pt x="17" y="54"/>
                  </a:cubicBezTo>
                  <a:cubicBezTo>
                    <a:pt x="17" y="55"/>
                    <a:pt x="17" y="55"/>
                    <a:pt x="18" y="55"/>
                  </a:cubicBezTo>
                  <a:cubicBezTo>
                    <a:pt x="19" y="55"/>
                    <a:pt x="21" y="56"/>
                    <a:pt x="24" y="56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5" name="Freeform 39">
              <a:extLst>
                <a:ext uri="{FF2B5EF4-FFF2-40B4-BE49-F238E27FC236}">
                  <a16:creationId xmlns="" xmlns:a16="http://schemas.microsoft.com/office/drawing/2014/main" id="{F0582B20-BD4F-44C4-AA8F-1761D5CEE4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0239" y="3762376"/>
              <a:ext cx="82550" cy="71438"/>
            </a:xfrm>
            <a:custGeom>
              <a:avLst/>
              <a:gdLst>
                <a:gd name="T0" fmla="*/ 0 w 46"/>
                <a:gd name="T1" fmla="*/ 39 h 39"/>
                <a:gd name="T2" fmla="*/ 0 w 46"/>
                <a:gd name="T3" fmla="*/ 37 h 39"/>
                <a:gd name="T4" fmla="*/ 3 w 46"/>
                <a:gd name="T5" fmla="*/ 37 h 39"/>
                <a:gd name="T6" fmla="*/ 5 w 46"/>
                <a:gd name="T7" fmla="*/ 37 h 39"/>
                <a:gd name="T8" fmla="*/ 5 w 46"/>
                <a:gd name="T9" fmla="*/ 36 h 39"/>
                <a:gd name="T10" fmla="*/ 6 w 46"/>
                <a:gd name="T11" fmla="*/ 33 h 39"/>
                <a:gd name="T12" fmla="*/ 6 w 46"/>
                <a:gd name="T13" fmla="*/ 21 h 39"/>
                <a:gd name="T14" fmla="*/ 6 w 46"/>
                <a:gd name="T15" fmla="*/ 17 h 39"/>
                <a:gd name="T16" fmla="*/ 6 w 46"/>
                <a:gd name="T17" fmla="*/ 10 h 39"/>
                <a:gd name="T18" fmla="*/ 6 w 46"/>
                <a:gd name="T19" fmla="*/ 7 h 39"/>
                <a:gd name="T20" fmla="*/ 5 w 46"/>
                <a:gd name="T21" fmla="*/ 6 h 39"/>
                <a:gd name="T22" fmla="*/ 0 w 46"/>
                <a:gd name="T23" fmla="*/ 6 h 39"/>
                <a:gd name="T24" fmla="*/ 0 w 46"/>
                <a:gd name="T25" fmla="*/ 4 h 39"/>
                <a:gd name="T26" fmla="*/ 12 w 46"/>
                <a:gd name="T27" fmla="*/ 1 h 39"/>
                <a:gd name="T28" fmla="*/ 13 w 46"/>
                <a:gd name="T29" fmla="*/ 0 h 39"/>
                <a:gd name="T30" fmla="*/ 13 w 46"/>
                <a:gd name="T31" fmla="*/ 0 h 39"/>
                <a:gd name="T32" fmla="*/ 13 w 46"/>
                <a:gd name="T33" fmla="*/ 1 h 39"/>
                <a:gd name="T34" fmla="*/ 13 w 46"/>
                <a:gd name="T35" fmla="*/ 2 h 39"/>
                <a:gd name="T36" fmla="*/ 13 w 46"/>
                <a:gd name="T37" fmla="*/ 8 h 39"/>
                <a:gd name="T38" fmla="*/ 20 w 46"/>
                <a:gd name="T39" fmla="*/ 1 h 39"/>
                <a:gd name="T40" fmla="*/ 27 w 46"/>
                <a:gd name="T41" fmla="*/ 0 h 39"/>
                <a:gd name="T42" fmla="*/ 33 w 46"/>
                <a:gd name="T43" fmla="*/ 1 h 39"/>
                <a:gd name="T44" fmla="*/ 37 w 46"/>
                <a:gd name="T45" fmla="*/ 5 h 39"/>
                <a:gd name="T46" fmla="*/ 39 w 46"/>
                <a:gd name="T47" fmla="*/ 10 h 39"/>
                <a:gd name="T48" fmla="*/ 40 w 46"/>
                <a:gd name="T49" fmla="*/ 20 h 39"/>
                <a:gd name="T50" fmla="*/ 40 w 46"/>
                <a:gd name="T51" fmla="*/ 27 h 39"/>
                <a:gd name="T52" fmla="*/ 40 w 46"/>
                <a:gd name="T53" fmla="*/ 35 h 39"/>
                <a:gd name="T54" fmla="*/ 41 w 46"/>
                <a:gd name="T55" fmla="*/ 36 h 39"/>
                <a:gd name="T56" fmla="*/ 42 w 46"/>
                <a:gd name="T57" fmla="*/ 37 h 39"/>
                <a:gd name="T58" fmla="*/ 46 w 46"/>
                <a:gd name="T59" fmla="*/ 37 h 39"/>
                <a:gd name="T60" fmla="*/ 46 w 46"/>
                <a:gd name="T61" fmla="*/ 39 h 39"/>
                <a:gd name="T62" fmla="*/ 40 w 46"/>
                <a:gd name="T63" fmla="*/ 39 h 39"/>
                <a:gd name="T64" fmla="*/ 32 w 46"/>
                <a:gd name="T65" fmla="*/ 39 h 39"/>
                <a:gd name="T66" fmla="*/ 33 w 46"/>
                <a:gd name="T67" fmla="*/ 27 h 39"/>
                <a:gd name="T68" fmla="*/ 33 w 46"/>
                <a:gd name="T69" fmla="*/ 20 h 39"/>
                <a:gd name="T70" fmla="*/ 32 w 46"/>
                <a:gd name="T71" fmla="*/ 11 h 39"/>
                <a:gd name="T72" fmla="*/ 29 w 46"/>
                <a:gd name="T73" fmla="*/ 7 h 39"/>
                <a:gd name="T74" fmla="*/ 23 w 46"/>
                <a:gd name="T75" fmla="*/ 5 h 39"/>
                <a:gd name="T76" fmla="*/ 18 w 46"/>
                <a:gd name="T77" fmla="*/ 7 h 39"/>
                <a:gd name="T78" fmla="*/ 14 w 46"/>
                <a:gd name="T79" fmla="*/ 10 h 39"/>
                <a:gd name="T80" fmla="*/ 13 w 46"/>
                <a:gd name="T81" fmla="*/ 16 h 39"/>
                <a:gd name="T82" fmla="*/ 13 w 46"/>
                <a:gd name="T83" fmla="*/ 21 h 39"/>
                <a:gd name="T84" fmla="*/ 13 w 46"/>
                <a:gd name="T85" fmla="*/ 33 h 39"/>
                <a:gd name="T86" fmla="*/ 14 w 46"/>
                <a:gd name="T87" fmla="*/ 36 h 39"/>
                <a:gd name="T88" fmla="*/ 14 w 46"/>
                <a:gd name="T89" fmla="*/ 36 h 39"/>
                <a:gd name="T90" fmla="*/ 15 w 46"/>
                <a:gd name="T91" fmla="*/ 37 h 39"/>
                <a:gd name="T92" fmla="*/ 20 w 46"/>
                <a:gd name="T93" fmla="*/ 37 h 39"/>
                <a:gd name="T94" fmla="*/ 20 w 46"/>
                <a:gd name="T95" fmla="*/ 39 h 39"/>
                <a:gd name="T96" fmla="*/ 11 w 46"/>
                <a:gd name="T97" fmla="*/ 39 h 39"/>
                <a:gd name="T98" fmla="*/ 0 w 46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6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6" y="2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4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8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1" y="1"/>
                    <a:pt x="33" y="1"/>
                  </a:cubicBezTo>
                  <a:cubicBezTo>
                    <a:pt x="35" y="2"/>
                    <a:pt x="36" y="3"/>
                    <a:pt x="37" y="5"/>
                  </a:cubicBezTo>
                  <a:cubicBezTo>
                    <a:pt x="38" y="6"/>
                    <a:pt x="39" y="8"/>
                    <a:pt x="39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0" y="35"/>
                    <a:pt x="40" y="36"/>
                    <a:pt x="41" y="36"/>
                  </a:cubicBezTo>
                  <a:cubicBezTo>
                    <a:pt x="41" y="37"/>
                    <a:pt x="41" y="37"/>
                    <a:pt x="42" y="37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4" y="39"/>
                    <a:pt x="41" y="39"/>
                    <a:pt x="40" y="39"/>
                  </a:cubicBezTo>
                  <a:cubicBezTo>
                    <a:pt x="38" y="39"/>
                    <a:pt x="36" y="39"/>
                    <a:pt x="32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2" y="11"/>
                  </a:cubicBezTo>
                  <a:cubicBezTo>
                    <a:pt x="32" y="10"/>
                    <a:pt x="31" y="8"/>
                    <a:pt x="29" y="7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5"/>
                    <a:pt x="19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3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3" y="34"/>
                    <a:pt x="13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7"/>
                    <a:pt x="15" y="37"/>
                    <a:pt x="15" y="37"/>
                  </a:cubicBezTo>
                  <a:cubicBezTo>
                    <a:pt x="15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1" y="39"/>
                  </a:cubicBezTo>
                  <a:cubicBezTo>
                    <a:pt x="8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6" name="Freeform 40">
              <a:extLst>
                <a:ext uri="{FF2B5EF4-FFF2-40B4-BE49-F238E27FC236}">
                  <a16:creationId xmlns="" xmlns:a16="http://schemas.microsoft.com/office/drawing/2014/main" id="{57D54658-30B2-4603-B87A-D31FF6B06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3901" y="3765551"/>
              <a:ext cx="79375" cy="69850"/>
            </a:xfrm>
            <a:custGeom>
              <a:avLst/>
              <a:gdLst>
                <a:gd name="T0" fmla="*/ 24 w 44"/>
                <a:gd name="T1" fmla="*/ 39 h 39"/>
                <a:gd name="T2" fmla="*/ 20 w 44"/>
                <a:gd name="T3" fmla="*/ 39 h 39"/>
                <a:gd name="T4" fmla="*/ 18 w 44"/>
                <a:gd name="T5" fmla="*/ 33 h 39"/>
                <a:gd name="T6" fmla="*/ 14 w 44"/>
                <a:gd name="T7" fmla="*/ 25 h 39"/>
                <a:gd name="T8" fmla="*/ 6 w 44"/>
                <a:gd name="T9" fmla="*/ 6 h 39"/>
                <a:gd name="T10" fmla="*/ 4 w 44"/>
                <a:gd name="T11" fmla="*/ 4 h 39"/>
                <a:gd name="T12" fmla="*/ 3 w 44"/>
                <a:gd name="T13" fmla="*/ 3 h 39"/>
                <a:gd name="T14" fmla="*/ 0 w 44"/>
                <a:gd name="T15" fmla="*/ 3 h 39"/>
                <a:gd name="T16" fmla="*/ 0 w 44"/>
                <a:gd name="T17" fmla="*/ 0 h 39"/>
                <a:gd name="T18" fmla="*/ 10 w 44"/>
                <a:gd name="T19" fmla="*/ 0 h 39"/>
                <a:gd name="T20" fmla="*/ 19 w 44"/>
                <a:gd name="T21" fmla="*/ 0 h 39"/>
                <a:gd name="T22" fmla="*/ 19 w 44"/>
                <a:gd name="T23" fmla="*/ 3 h 39"/>
                <a:gd name="T24" fmla="*/ 14 w 44"/>
                <a:gd name="T25" fmla="*/ 3 h 39"/>
                <a:gd name="T26" fmla="*/ 13 w 44"/>
                <a:gd name="T27" fmla="*/ 4 h 39"/>
                <a:gd name="T28" fmla="*/ 15 w 44"/>
                <a:gd name="T29" fmla="*/ 10 h 39"/>
                <a:gd name="T30" fmla="*/ 20 w 44"/>
                <a:gd name="T31" fmla="*/ 22 h 39"/>
                <a:gd name="T32" fmla="*/ 21 w 44"/>
                <a:gd name="T33" fmla="*/ 25 h 39"/>
                <a:gd name="T34" fmla="*/ 24 w 44"/>
                <a:gd name="T35" fmla="*/ 31 h 39"/>
                <a:gd name="T36" fmla="*/ 28 w 44"/>
                <a:gd name="T37" fmla="*/ 22 h 39"/>
                <a:gd name="T38" fmla="*/ 32 w 44"/>
                <a:gd name="T39" fmla="*/ 13 h 39"/>
                <a:gd name="T40" fmla="*/ 34 w 44"/>
                <a:gd name="T41" fmla="*/ 5 h 39"/>
                <a:gd name="T42" fmla="*/ 34 w 44"/>
                <a:gd name="T43" fmla="*/ 4 h 39"/>
                <a:gd name="T44" fmla="*/ 34 w 44"/>
                <a:gd name="T45" fmla="*/ 3 h 39"/>
                <a:gd name="T46" fmla="*/ 29 w 44"/>
                <a:gd name="T47" fmla="*/ 3 h 39"/>
                <a:gd name="T48" fmla="*/ 29 w 44"/>
                <a:gd name="T49" fmla="*/ 0 h 39"/>
                <a:gd name="T50" fmla="*/ 37 w 44"/>
                <a:gd name="T51" fmla="*/ 0 h 39"/>
                <a:gd name="T52" fmla="*/ 44 w 44"/>
                <a:gd name="T53" fmla="*/ 0 h 39"/>
                <a:gd name="T54" fmla="*/ 44 w 44"/>
                <a:gd name="T55" fmla="*/ 3 h 39"/>
                <a:gd name="T56" fmla="*/ 41 w 44"/>
                <a:gd name="T57" fmla="*/ 3 h 39"/>
                <a:gd name="T58" fmla="*/ 39 w 44"/>
                <a:gd name="T59" fmla="*/ 5 h 39"/>
                <a:gd name="T60" fmla="*/ 35 w 44"/>
                <a:gd name="T61" fmla="*/ 14 h 39"/>
                <a:gd name="T62" fmla="*/ 31 w 44"/>
                <a:gd name="T63" fmla="*/ 22 h 39"/>
                <a:gd name="T64" fmla="*/ 24 w 44"/>
                <a:gd name="T65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" h="39">
                  <a:moveTo>
                    <a:pt x="24" y="39"/>
                  </a:moveTo>
                  <a:cubicBezTo>
                    <a:pt x="20" y="39"/>
                    <a:pt x="20" y="39"/>
                    <a:pt x="20" y="39"/>
                  </a:cubicBezTo>
                  <a:cubicBezTo>
                    <a:pt x="19" y="36"/>
                    <a:pt x="18" y="34"/>
                    <a:pt x="18" y="33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5"/>
                    <a:pt x="5" y="4"/>
                    <a:pt x="4" y="4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2" y="3"/>
                    <a:pt x="0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" y="0"/>
                    <a:pt x="8" y="0"/>
                    <a:pt x="10" y="0"/>
                  </a:cubicBezTo>
                  <a:cubicBezTo>
                    <a:pt x="12" y="0"/>
                    <a:pt x="15" y="0"/>
                    <a:pt x="19" y="0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6" y="3"/>
                    <a:pt x="15" y="3"/>
                    <a:pt x="14" y="3"/>
                  </a:cubicBezTo>
                  <a:cubicBezTo>
                    <a:pt x="14" y="3"/>
                    <a:pt x="13" y="4"/>
                    <a:pt x="13" y="4"/>
                  </a:cubicBezTo>
                  <a:cubicBezTo>
                    <a:pt x="13" y="5"/>
                    <a:pt x="14" y="7"/>
                    <a:pt x="15" y="10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5"/>
                    <a:pt x="21" y="25"/>
                    <a:pt x="21" y="25"/>
                  </a:cubicBezTo>
                  <a:cubicBezTo>
                    <a:pt x="23" y="28"/>
                    <a:pt x="23" y="30"/>
                    <a:pt x="24" y="31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30" y="18"/>
                    <a:pt x="32" y="13"/>
                  </a:cubicBezTo>
                  <a:cubicBezTo>
                    <a:pt x="33" y="10"/>
                    <a:pt x="34" y="7"/>
                    <a:pt x="34" y="5"/>
                  </a:cubicBezTo>
                  <a:cubicBezTo>
                    <a:pt x="34" y="5"/>
                    <a:pt x="34" y="4"/>
                    <a:pt x="34" y="4"/>
                  </a:cubicBezTo>
                  <a:cubicBezTo>
                    <a:pt x="34" y="4"/>
                    <a:pt x="34" y="3"/>
                    <a:pt x="34" y="3"/>
                  </a:cubicBezTo>
                  <a:cubicBezTo>
                    <a:pt x="33" y="3"/>
                    <a:pt x="32" y="3"/>
                    <a:pt x="29" y="3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0"/>
                    <a:pt x="35" y="0"/>
                    <a:pt x="37" y="0"/>
                  </a:cubicBezTo>
                  <a:cubicBezTo>
                    <a:pt x="37" y="0"/>
                    <a:pt x="40" y="0"/>
                    <a:pt x="44" y="0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3" y="3"/>
                    <a:pt x="42" y="3"/>
                    <a:pt x="41" y="3"/>
                  </a:cubicBezTo>
                  <a:cubicBezTo>
                    <a:pt x="40" y="3"/>
                    <a:pt x="40" y="4"/>
                    <a:pt x="39" y="5"/>
                  </a:cubicBezTo>
                  <a:cubicBezTo>
                    <a:pt x="39" y="6"/>
                    <a:pt x="37" y="9"/>
                    <a:pt x="35" y="14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30" y="24"/>
                    <a:pt x="28" y="29"/>
                    <a:pt x="24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7" name="Freeform 41">
              <a:extLst>
                <a:ext uri="{FF2B5EF4-FFF2-40B4-BE49-F238E27FC236}">
                  <a16:creationId xmlns="" xmlns:a16="http://schemas.microsoft.com/office/drawing/2014/main" id="{7BB32825-3568-495A-B09E-0738BE1F73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27564" y="3762376"/>
              <a:ext cx="61913" cy="73025"/>
            </a:xfrm>
            <a:custGeom>
              <a:avLst/>
              <a:gdLst>
                <a:gd name="T0" fmla="*/ 11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8 w 35"/>
                <a:gd name="T7" fmla="*/ 15 h 40"/>
                <a:gd name="T8" fmla="*/ 28 w 35"/>
                <a:gd name="T9" fmla="*/ 17 h 40"/>
                <a:gd name="T10" fmla="*/ 21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1 w 35"/>
                <a:gd name="T17" fmla="*/ 6 h 40"/>
                <a:gd name="T18" fmla="*/ 27 w 35"/>
                <a:gd name="T19" fmla="*/ 35 h 40"/>
                <a:gd name="T20" fmla="*/ 23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30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4 w 35"/>
                <a:gd name="T37" fmla="*/ 8 h 40"/>
                <a:gd name="T38" fmla="*/ 28 w 35"/>
                <a:gd name="T39" fmla="*/ 2 h 40"/>
                <a:gd name="T40" fmla="*/ 20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2 w 35"/>
                <a:gd name="T49" fmla="*/ 12 h 40"/>
                <a:gd name="T50" fmla="*/ 0 w 35"/>
                <a:gd name="T51" fmla="*/ 21 h 40"/>
                <a:gd name="T52" fmla="*/ 3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9 w 35"/>
                <a:gd name="T61" fmla="*/ 38 h 40"/>
                <a:gd name="T62" fmla="*/ 33 w 35"/>
                <a:gd name="T63" fmla="*/ 36 h 40"/>
                <a:gd name="T64" fmla="*/ 34 w 35"/>
                <a:gd name="T65" fmla="*/ 33 h 40"/>
                <a:gd name="T66" fmla="*/ 34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1" y="6"/>
                  </a:moveTo>
                  <a:cubicBezTo>
                    <a:pt x="13" y="4"/>
                    <a:pt x="15" y="3"/>
                    <a:pt x="18" y="3"/>
                  </a:cubicBezTo>
                  <a:cubicBezTo>
                    <a:pt x="21" y="3"/>
                    <a:pt x="24" y="4"/>
                    <a:pt x="25" y="6"/>
                  </a:cubicBezTo>
                  <a:cubicBezTo>
                    <a:pt x="27" y="8"/>
                    <a:pt x="28" y="11"/>
                    <a:pt x="28" y="15"/>
                  </a:cubicBezTo>
                  <a:cubicBezTo>
                    <a:pt x="28" y="15"/>
                    <a:pt x="28" y="16"/>
                    <a:pt x="28" y="17"/>
                  </a:cubicBezTo>
                  <a:cubicBezTo>
                    <a:pt x="27" y="17"/>
                    <a:pt x="24" y="17"/>
                    <a:pt x="21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9" y="16"/>
                    <a:pt x="8" y="16"/>
                  </a:cubicBezTo>
                  <a:cubicBezTo>
                    <a:pt x="8" y="12"/>
                    <a:pt x="9" y="8"/>
                    <a:pt x="11" y="6"/>
                  </a:cubicBezTo>
                  <a:close/>
                  <a:moveTo>
                    <a:pt x="27" y="35"/>
                  </a:moveTo>
                  <a:cubicBezTo>
                    <a:pt x="26" y="36"/>
                    <a:pt x="24" y="36"/>
                    <a:pt x="23" y="36"/>
                  </a:cubicBezTo>
                  <a:cubicBezTo>
                    <a:pt x="20" y="36"/>
                    <a:pt x="18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9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7" y="19"/>
                    <a:pt x="30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5" y="10"/>
                    <a:pt x="34" y="8"/>
                  </a:cubicBezTo>
                  <a:cubicBezTo>
                    <a:pt x="33" y="5"/>
                    <a:pt x="31" y="3"/>
                    <a:pt x="28" y="2"/>
                  </a:cubicBezTo>
                  <a:cubicBezTo>
                    <a:pt x="26" y="1"/>
                    <a:pt x="23" y="0"/>
                    <a:pt x="20" y="0"/>
                  </a:cubicBezTo>
                  <a:cubicBezTo>
                    <a:pt x="18" y="0"/>
                    <a:pt x="15" y="0"/>
                    <a:pt x="13" y="1"/>
                  </a:cubicBezTo>
                  <a:cubicBezTo>
                    <a:pt x="11" y="2"/>
                    <a:pt x="10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2" y="12"/>
                  </a:cubicBezTo>
                  <a:cubicBezTo>
                    <a:pt x="1" y="15"/>
                    <a:pt x="0" y="18"/>
                    <a:pt x="0" y="21"/>
                  </a:cubicBezTo>
                  <a:cubicBezTo>
                    <a:pt x="0" y="25"/>
                    <a:pt x="1" y="28"/>
                    <a:pt x="3" y="31"/>
                  </a:cubicBezTo>
                  <a:cubicBezTo>
                    <a:pt x="4" y="34"/>
                    <a:pt x="7" y="37"/>
                    <a:pt x="9" y="38"/>
                  </a:cubicBezTo>
                  <a:cubicBezTo>
                    <a:pt x="12" y="40"/>
                    <a:pt x="16" y="40"/>
                    <a:pt x="19" y="40"/>
                  </a:cubicBezTo>
                  <a:cubicBezTo>
                    <a:pt x="21" y="40"/>
                    <a:pt x="23" y="40"/>
                    <a:pt x="24" y="40"/>
                  </a:cubicBezTo>
                  <a:cubicBezTo>
                    <a:pt x="26" y="39"/>
                    <a:pt x="27" y="39"/>
                    <a:pt x="29" y="38"/>
                  </a:cubicBezTo>
                  <a:cubicBezTo>
                    <a:pt x="30" y="38"/>
                    <a:pt x="31" y="37"/>
                    <a:pt x="33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4" y="32"/>
                    <a:pt x="34" y="32"/>
                    <a:pt x="34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8" name="Freeform 42">
              <a:extLst>
                <a:ext uri="{FF2B5EF4-FFF2-40B4-BE49-F238E27FC236}">
                  <a16:creationId xmlns="" xmlns:a16="http://schemas.microsoft.com/office/drawing/2014/main" id="{DEDB1CDC-3B6F-43ED-8351-5B41A2987C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8526" y="3762376"/>
              <a:ext cx="53975" cy="73025"/>
            </a:xfrm>
            <a:custGeom>
              <a:avLst/>
              <a:gdLst>
                <a:gd name="T0" fmla="*/ 1 w 30"/>
                <a:gd name="T1" fmla="*/ 27 h 40"/>
                <a:gd name="T2" fmla="*/ 3 w 30"/>
                <a:gd name="T3" fmla="*/ 27 h 40"/>
                <a:gd name="T4" fmla="*/ 4 w 30"/>
                <a:gd name="T5" fmla="*/ 31 h 40"/>
                <a:gd name="T6" fmla="*/ 4 w 30"/>
                <a:gd name="T7" fmla="*/ 33 h 40"/>
                <a:gd name="T8" fmla="*/ 6 w 30"/>
                <a:gd name="T9" fmla="*/ 36 h 40"/>
                <a:gd name="T10" fmla="*/ 8 w 30"/>
                <a:gd name="T11" fmla="*/ 37 h 40"/>
                <a:gd name="T12" fmla="*/ 11 w 30"/>
                <a:gd name="T13" fmla="*/ 38 h 40"/>
                <a:gd name="T14" fmla="*/ 14 w 30"/>
                <a:gd name="T15" fmla="*/ 38 h 40"/>
                <a:gd name="T16" fmla="*/ 21 w 30"/>
                <a:gd name="T17" fmla="*/ 36 h 40"/>
                <a:gd name="T18" fmla="*/ 24 w 30"/>
                <a:gd name="T19" fmla="*/ 30 h 40"/>
                <a:gd name="T20" fmla="*/ 23 w 30"/>
                <a:gd name="T21" fmla="*/ 27 h 40"/>
                <a:gd name="T22" fmla="*/ 21 w 30"/>
                <a:gd name="T23" fmla="*/ 25 h 40"/>
                <a:gd name="T24" fmla="*/ 14 w 30"/>
                <a:gd name="T25" fmla="*/ 23 h 40"/>
                <a:gd name="T26" fmla="*/ 7 w 30"/>
                <a:gd name="T27" fmla="*/ 21 h 40"/>
                <a:gd name="T28" fmla="*/ 4 w 30"/>
                <a:gd name="T29" fmla="*/ 19 h 40"/>
                <a:gd name="T30" fmla="*/ 1 w 30"/>
                <a:gd name="T31" fmla="*/ 16 h 40"/>
                <a:gd name="T32" fmla="*/ 1 w 30"/>
                <a:gd name="T33" fmla="*/ 12 h 40"/>
                <a:gd name="T34" fmla="*/ 2 w 30"/>
                <a:gd name="T35" fmla="*/ 6 h 40"/>
                <a:gd name="T36" fmla="*/ 8 w 30"/>
                <a:gd name="T37" fmla="*/ 2 h 40"/>
                <a:gd name="T38" fmla="*/ 16 w 30"/>
                <a:gd name="T39" fmla="*/ 0 h 40"/>
                <a:gd name="T40" fmla="*/ 21 w 30"/>
                <a:gd name="T41" fmla="*/ 1 h 40"/>
                <a:gd name="T42" fmla="*/ 27 w 30"/>
                <a:gd name="T43" fmla="*/ 2 h 40"/>
                <a:gd name="T44" fmla="*/ 27 w 30"/>
                <a:gd name="T45" fmla="*/ 12 h 40"/>
                <a:gd name="T46" fmla="*/ 24 w 30"/>
                <a:gd name="T47" fmla="*/ 12 h 40"/>
                <a:gd name="T48" fmla="*/ 24 w 30"/>
                <a:gd name="T49" fmla="*/ 8 h 40"/>
                <a:gd name="T50" fmla="*/ 23 w 30"/>
                <a:gd name="T51" fmla="*/ 6 h 40"/>
                <a:gd name="T52" fmla="*/ 22 w 30"/>
                <a:gd name="T53" fmla="*/ 4 h 40"/>
                <a:gd name="T54" fmla="*/ 19 w 30"/>
                <a:gd name="T55" fmla="*/ 3 h 40"/>
                <a:gd name="T56" fmla="*/ 14 w 30"/>
                <a:gd name="T57" fmla="*/ 2 h 40"/>
                <a:gd name="T58" fmla="*/ 9 w 30"/>
                <a:gd name="T59" fmla="*/ 4 h 40"/>
                <a:gd name="T60" fmla="*/ 7 w 30"/>
                <a:gd name="T61" fmla="*/ 9 h 40"/>
                <a:gd name="T62" fmla="*/ 7 w 30"/>
                <a:gd name="T63" fmla="*/ 12 h 40"/>
                <a:gd name="T64" fmla="*/ 9 w 30"/>
                <a:gd name="T65" fmla="*/ 14 h 40"/>
                <a:gd name="T66" fmla="*/ 12 w 30"/>
                <a:gd name="T67" fmla="*/ 15 h 40"/>
                <a:gd name="T68" fmla="*/ 19 w 30"/>
                <a:gd name="T69" fmla="*/ 17 h 40"/>
                <a:gd name="T70" fmla="*/ 26 w 30"/>
                <a:gd name="T71" fmla="*/ 19 h 40"/>
                <a:gd name="T72" fmla="*/ 29 w 30"/>
                <a:gd name="T73" fmla="*/ 22 h 40"/>
                <a:gd name="T74" fmla="*/ 30 w 30"/>
                <a:gd name="T75" fmla="*/ 27 h 40"/>
                <a:gd name="T76" fmla="*/ 25 w 30"/>
                <a:gd name="T77" fmla="*/ 36 h 40"/>
                <a:gd name="T78" fmla="*/ 13 w 30"/>
                <a:gd name="T79" fmla="*/ 40 h 40"/>
                <a:gd name="T80" fmla="*/ 4 w 30"/>
                <a:gd name="T81" fmla="*/ 39 h 40"/>
                <a:gd name="T82" fmla="*/ 0 w 30"/>
                <a:gd name="T83" fmla="*/ 38 h 40"/>
                <a:gd name="T84" fmla="*/ 0 w 30"/>
                <a:gd name="T85" fmla="*/ 38 h 40"/>
                <a:gd name="T86" fmla="*/ 0 w 30"/>
                <a:gd name="T87" fmla="*/ 37 h 40"/>
                <a:gd name="T88" fmla="*/ 1 w 30"/>
                <a:gd name="T89" fmla="*/ 34 h 40"/>
                <a:gd name="T90" fmla="*/ 1 w 30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30"/>
                    <a:pt x="4" y="31"/>
                  </a:cubicBezTo>
                  <a:cubicBezTo>
                    <a:pt x="4" y="32"/>
                    <a:pt x="4" y="33"/>
                    <a:pt x="4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7" y="36"/>
                    <a:pt x="7" y="37"/>
                    <a:pt x="8" y="37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4" y="29"/>
                    <a:pt x="24" y="28"/>
                    <a:pt x="23" y="27"/>
                  </a:cubicBezTo>
                  <a:cubicBezTo>
                    <a:pt x="22" y="26"/>
                    <a:pt x="22" y="25"/>
                    <a:pt x="21" y="25"/>
                  </a:cubicBezTo>
                  <a:cubicBezTo>
                    <a:pt x="20" y="24"/>
                    <a:pt x="17" y="24"/>
                    <a:pt x="14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6" y="20"/>
                    <a:pt x="4" y="20"/>
                    <a:pt x="4" y="19"/>
                  </a:cubicBezTo>
                  <a:cubicBezTo>
                    <a:pt x="3" y="18"/>
                    <a:pt x="2" y="17"/>
                    <a:pt x="1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3" y="4"/>
                    <a:pt x="5" y="3"/>
                    <a:pt x="8" y="2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4" y="1"/>
                    <a:pt x="26" y="2"/>
                    <a:pt x="27" y="2"/>
                  </a:cubicBezTo>
                  <a:cubicBezTo>
                    <a:pt x="27" y="5"/>
                    <a:pt x="27" y="8"/>
                    <a:pt x="27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4" y="8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5"/>
                    <a:pt x="22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2"/>
                    <a:pt x="16" y="2"/>
                    <a:pt x="14" y="2"/>
                  </a:cubicBezTo>
                  <a:cubicBezTo>
                    <a:pt x="12" y="2"/>
                    <a:pt x="10" y="3"/>
                    <a:pt x="9" y="4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8" y="13"/>
                    <a:pt x="8" y="13"/>
                    <a:pt x="9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8"/>
                    <a:pt x="24" y="18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29" y="23"/>
                    <a:pt x="30" y="25"/>
                    <a:pt x="30" y="27"/>
                  </a:cubicBezTo>
                  <a:cubicBezTo>
                    <a:pt x="30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1" y="40"/>
                    <a:pt x="8" y="40"/>
                    <a:pt x="4" y="39"/>
                  </a:cubicBezTo>
                  <a:cubicBezTo>
                    <a:pt x="2" y="39"/>
                    <a:pt x="1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69" name="Freeform 43">
              <a:extLst>
                <a:ext uri="{FF2B5EF4-FFF2-40B4-BE49-F238E27FC236}">
                  <a16:creationId xmlns="" xmlns:a16="http://schemas.microsoft.com/office/drawing/2014/main" id="{38210D90-6D6F-4495-8267-08611B17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8376" y="3740151"/>
              <a:ext cx="42863" cy="95250"/>
            </a:xfrm>
            <a:custGeom>
              <a:avLst/>
              <a:gdLst>
                <a:gd name="T0" fmla="*/ 0 w 24"/>
                <a:gd name="T1" fmla="*/ 20 h 53"/>
                <a:gd name="T2" fmla="*/ 0 w 24"/>
                <a:gd name="T3" fmla="*/ 19 h 53"/>
                <a:gd name="T4" fmla="*/ 6 w 24"/>
                <a:gd name="T5" fmla="*/ 16 h 53"/>
                <a:gd name="T6" fmla="*/ 6 w 24"/>
                <a:gd name="T7" fmla="*/ 4 h 53"/>
                <a:gd name="T8" fmla="*/ 13 w 24"/>
                <a:gd name="T9" fmla="*/ 0 h 53"/>
                <a:gd name="T10" fmla="*/ 14 w 24"/>
                <a:gd name="T11" fmla="*/ 1 h 53"/>
                <a:gd name="T12" fmla="*/ 13 w 24"/>
                <a:gd name="T13" fmla="*/ 16 h 53"/>
                <a:gd name="T14" fmla="*/ 17 w 24"/>
                <a:gd name="T15" fmla="*/ 16 h 53"/>
                <a:gd name="T16" fmla="*/ 21 w 24"/>
                <a:gd name="T17" fmla="*/ 16 h 53"/>
                <a:gd name="T18" fmla="*/ 24 w 24"/>
                <a:gd name="T19" fmla="*/ 16 h 53"/>
                <a:gd name="T20" fmla="*/ 24 w 24"/>
                <a:gd name="T21" fmla="*/ 16 h 53"/>
                <a:gd name="T22" fmla="*/ 23 w 24"/>
                <a:gd name="T23" fmla="*/ 20 h 53"/>
                <a:gd name="T24" fmla="*/ 19 w 24"/>
                <a:gd name="T25" fmla="*/ 20 h 53"/>
                <a:gd name="T26" fmla="*/ 13 w 24"/>
                <a:gd name="T27" fmla="*/ 20 h 53"/>
                <a:gd name="T28" fmla="*/ 12 w 24"/>
                <a:gd name="T29" fmla="*/ 37 h 53"/>
                <a:gd name="T30" fmla="*/ 13 w 24"/>
                <a:gd name="T31" fmla="*/ 44 h 53"/>
                <a:gd name="T32" fmla="*/ 13 w 24"/>
                <a:gd name="T33" fmla="*/ 46 h 53"/>
                <a:gd name="T34" fmla="*/ 15 w 24"/>
                <a:gd name="T35" fmla="*/ 47 h 53"/>
                <a:gd name="T36" fmla="*/ 18 w 24"/>
                <a:gd name="T37" fmla="*/ 48 h 53"/>
                <a:gd name="T38" fmla="*/ 21 w 24"/>
                <a:gd name="T39" fmla="*/ 48 h 53"/>
                <a:gd name="T40" fmla="*/ 23 w 24"/>
                <a:gd name="T41" fmla="*/ 47 h 53"/>
                <a:gd name="T42" fmla="*/ 24 w 24"/>
                <a:gd name="T43" fmla="*/ 49 h 53"/>
                <a:gd name="T44" fmla="*/ 20 w 24"/>
                <a:gd name="T45" fmla="*/ 52 h 53"/>
                <a:gd name="T46" fmla="*/ 17 w 24"/>
                <a:gd name="T47" fmla="*/ 53 h 53"/>
                <a:gd name="T48" fmla="*/ 14 w 24"/>
                <a:gd name="T49" fmla="*/ 53 h 53"/>
                <a:gd name="T50" fmla="*/ 11 w 24"/>
                <a:gd name="T51" fmla="*/ 52 h 53"/>
                <a:gd name="T52" fmla="*/ 8 w 24"/>
                <a:gd name="T53" fmla="*/ 51 h 53"/>
                <a:gd name="T54" fmla="*/ 7 w 24"/>
                <a:gd name="T55" fmla="*/ 49 h 53"/>
                <a:gd name="T56" fmla="*/ 6 w 24"/>
                <a:gd name="T57" fmla="*/ 45 h 53"/>
                <a:gd name="T58" fmla="*/ 6 w 24"/>
                <a:gd name="T59" fmla="*/ 39 h 53"/>
                <a:gd name="T60" fmla="*/ 6 w 24"/>
                <a:gd name="T61" fmla="*/ 37 h 53"/>
                <a:gd name="T62" fmla="*/ 6 w 24"/>
                <a:gd name="T63" fmla="*/ 20 h 53"/>
                <a:gd name="T64" fmla="*/ 4 w 24"/>
                <a:gd name="T65" fmla="*/ 20 h 53"/>
                <a:gd name="T66" fmla="*/ 0 w 24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4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2" y="18"/>
                    <a:pt x="4" y="17"/>
                    <a:pt x="6" y="16"/>
                  </a:cubicBezTo>
                  <a:cubicBezTo>
                    <a:pt x="6" y="9"/>
                    <a:pt x="6" y="5"/>
                    <a:pt x="6" y="4"/>
                  </a:cubicBezTo>
                  <a:cubicBezTo>
                    <a:pt x="9" y="3"/>
                    <a:pt x="11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3"/>
                    <a:pt x="13" y="8"/>
                    <a:pt x="13" y="16"/>
                  </a:cubicBezTo>
                  <a:cubicBezTo>
                    <a:pt x="15" y="16"/>
                    <a:pt x="16" y="16"/>
                    <a:pt x="17" y="16"/>
                  </a:cubicBezTo>
                  <a:cubicBezTo>
                    <a:pt x="17" y="16"/>
                    <a:pt x="18" y="16"/>
                    <a:pt x="21" y="16"/>
                  </a:cubicBezTo>
                  <a:cubicBezTo>
                    <a:pt x="22" y="16"/>
                    <a:pt x="23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2" y="20"/>
                    <a:pt x="20" y="20"/>
                    <a:pt x="19" y="20"/>
                  </a:cubicBezTo>
                  <a:cubicBezTo>
                    <a:pt x="17" y="20"/>
                    <a:pt x="15" y="20"/>
                    <a:pt x="13" y="20"/>
                  </a:cubicBezTo>
                  <a:cubicBezTo>
                    <a:pt x="12" y="37"/>
                    <a:pt x="12" y="37"/>
                    <a:pt x="12" y="37"/>
                  </a:cubicBezTo>
                  <a:cubicBezTo>
                    <a:pt x="12" y="41"/>
                    <a:pt x="12" y="43"/>
                    <a:pt x="13" y="44"/>
                  </a:cubicBezTo>
                  <a:cubicBezTo>
                    <a:pt x="13" y="45"/>
                    <a:pt x="13" y="45"/>
                    <a:pt x="13" y="46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5" y="48"/>
                    <a:pt x="16" y="48"/>
                    <a:pt x="18" y="48"/>
                  </a:cubicBezTo>
                  <a:cubicBezTo>
                    <a:pt x="19" y="48"/>
                    <a:pt x="20" y="48"/>
                    <a:pt x="21" y="48"/>
                  </a:cubicBezTo>
                  <a:cubicBezTo>
                    <a:pt x="21" y="48"/>
                    <a:pt x="22" y="48"/>
                    <a:pt x="23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2" y="50"/>
                    <a:pt x="21" y="51"/>
                    <a:pt x="20" y="52"/>
                  </a:cubicBezTo>
                  <a:cubicBezTo>
                    <a:pt x="19" y="52"/>
                    <a:pt x="18" y="53"/>
                    <a:pt x="17" y="53"/>
                  </a:cubicBezTo>
                  <a:cubicBezTo>
                    <a:pt x="16" y="53"/>
                    <a:pt x="15" y="53"/>
                    <a:pt x="14" y="53"/>
                  </a:cubicBezTo>
                  <a:cubicBezTo>
                    <a:pt x="13" y="53"/>
                    <a:pt x="11" y="53"/>
                    <a:pt x="11" y="52"/>
                  </a:cubicBezTo>
                  <a:cubicBezTo>
                    <a:pt x="10" y="52"/>
                    <a:pt x="9" y="52"/>
                    <a:pt x="8" y="51"/>
                  </a:cubicBezTo>
                  <a:cubicBezTo>
                    <a:pt x="8" y="50"/>
                    <a:pt x="7" y="50"/>
                    <a:pt x="7" y="49"/>
                  </a:cubicBezTo>
                  <a:cubicBezTo>
                    <a:pt x="6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6" y="38"/>
                    <a:pt x="6" y="38"/>
                    <a:pt x="6" y="37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1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0" name="Freeform 44">
              <a:extLst>
                <a:ext uri="{FF2B5EF4-FFF2-40B4-BE49-F238E27FC236}">
                  <a16:creationId xmlns="" xmlns:a16="http://schemas.microsoft.com/office/drawing/2014/main" id="{A7B627F7-D990-41A5-AB82-6490A1BAA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9" y="3762376"/>
              <a:ext cx="125413" cy="71438"/>
            </a:xfrm>
            <a:custGeom>
              <a:avLst/>
              <a:gdLst>
                <a:gd name="T0" fmla="*/ 0 w 70"/>
                <a:gd name="T1" fmla="*/ 37 h 39"/>
                <a:gd name="T2" fmla="*/ 5 w 70"/>
                <a:gd name="T3" fmla="*/ 37 h 39"/>
                <a:gd name="T4" fmla="*/ 6 w 70"/>
                <a:gd name="T5" fmla="*/ 33 h 39"/>
                <a:gd name="T6" fmla="*/ 6 w 70"/>
                <a:gd name="T7" fmla="*/ 17 h 39"/>
                <a:gd name="T8" fmla="*/ 6 w 70"/>
                <a:gd name="T9" fmla="*/ 7 h 39"/>
                <a:gd name="T10" fmla="*/ 0 w 70"/>
                <a:gd name="T11" fmla="*/ 6 h 39"/>
                <a:gd name="T12" fmla="*/ 12 w 70"/>
                <a:gd name="T13" fmla="*/ 1 h 39"/>
                <a:gd name="T14" fmla="*/ 13 w 70"/>
                <a:gd name="T15" fmla="*/ 0 h 39"/>
                <a:gd name="T16" fmla="*/ 13 w 70"/>
                <a:gd name="T17" fmla="*/ 2 h 39"/>
                <a:gd name="T18" fmla="*/ 19 w 70"/>
                <a:gd name="T19" fmla="*/ 3 h 39"/>
                <a:gd name="T20" fmla="*/ 22 w 70"/>
                <a:gd name="T21" fmla="*/ 1 h 39"/>
                <a:gd name="T22" fmla="*/ 33 w 70"/>
                <a:gd name="T23" fmla="*/ 2 h 39"/>
                <a:gd name="T24" fmla="*/ 42 w 70"/>
                <a:gd name="T25" fmla="*/ 4 h 39"/>
                <a:gd name="T26" fmla="*/ 47 w 70"/>
                <a:gd name="T27" fmla="*/ 1 h 39"/>
                <a:gd name="T28" fmla="*/ 59 w 70"/>
                <a:gd name="T29" fmla="*/ 3 h 39"/>
                <a:gd name="T30" fmla="*/ 64 w 70"/>
                <a:gd name="T31" fmla="*/ 17 h 39"/>
                <a:gd name="T32" fmla="*/ 64 w 70"/>
                <a:gd name="T33" fmla="*/ 27 h 39"/>
                <a:gd name="T34" fmla="*/ 64 w 70"/>
                <a:gd name="T35" fmla="*/ 36 h 39"/>
                <a:gd name="T36" fmla="*/ 66 w 70"/>
                <a:gd name="T37" fmla="*/ 37 h 39"/>
                <a:gd name="T38" fmla="*/ 70 w 70"/>
                <a:gd name="T39" fmla="*/ 39 h 39"/>
                <a:gd name="T40" fmla="*/ 56 w 70"/>
                <a:gd name="T41" fmla="*/ 39 h 39"/>
                <a:gd name="T42" fmla="*/ 57 w 70"/>
                <a:gd name="T43" fmla="*/ 24 h 39"/>
                <a:gd name="T44" fmla="*/ 56 w 70"/>
                <a:gd name="T45" fmla="*/ 11 h 39"/>
                <a:gd name="T46" fmla="*/ 48 w 70"/>
                <a:gd name="T47" fmla="*/ 5 h 39"/>
                <a:gd name="T48" fmla="*/ 39 w 70"/>
                <a:gd name="T49" fmla="*/ 11 h 39"/>
                <a:gd name="T50" fmla="*/ 38 w 70"/>
                <a:gd name="T51" fmla="*/ 21 h 39"/>
                <a:gd name="T52" fmla="*/ 39 w 70"/>
                <a:gd name="T53" fmla="*/ 33 h 39"/>
                <a:gd name="T54" fmla="*/ 40 w 70"/>
                <a:gd name="T55" fmla="*/ 36 h 39"/>
                <a:gd name="T56" fmla="*/ 45 w 70"/>
                <a:gd name="T57" fmla="*/ 37 h 39"/>
                <a:gd name="T58" fmla="*/ 35 w 70"/>
                <a:gd name="T59" fmla="*/ 39 h 39"/>
                <a:gd name="T60" fmla="*/ 25 w 70"/>
                <a:gd name="T61" fmla="*/ 37 h 39"/>
                <a:gd name="T62" fmla="*/ 30 w 70"/>
                <a:gd name="T63" fmla="*/ 37 h 39"/>
                <a:gd name="T64" fmla="*/ 31 w 70"/>
                <a:gd name="T65" fmla="*/ 33 h 39"/>
                <a:gd name="T66" fmla="*/ 32 w 70"/>
                <a:gd name="T67" fmla="*/ 18 h 39"/>
                <a:gd name="T68" fmla="*/ 28 w 70"/>
                <a:gd name="T69" fmla="*/ 7 h 39"/>
                <a:gd name="T70" fmla="*/ 18 w 70"/>
                <a:gd name="T71" fmla="*/ 6 h 39"/>
                <a:gd name="T72" fmla="*/ 14 w 70"/>
                <a:gd name="T73" fmla="*/ 12 h 39"/>
                <a:gd name="T74" fmla="*/ 13 w 70"/>
                <a:gd name="T75" fmla="*/ 21 h 39"/>
                <a:gd name="T76" fmla="*/ 14 w 70"/>
                <a:gd name="T77" fmla="*/ 36 h 39"/>
                <a:gd name="T78" fmla="*/ 15 w 70"/>
                <a:gd name="T79" fmla="*/ 37 h 39"/>
                <a:gd name="T80" fmla="*/ 20 w 70"/>
                <a:gd name="T81" fmla="*/ 39 h 39"/>
                <a:gd name="T82" fmla="*/ 0 w 70"/>
                <a:gd name="T8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5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6" y="21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5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9" y="0"/>
                    <a:pt x="31" y="1"/>
                    <a:pt x="33" y="2"/>
                  </a:cubicBezTo>
                  <a:cubicBezTo>
                    <a:pt x="35" y="3"/>
                    <a:pt x="37" y="5"/>
                    <a:pt x="38" y="8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5" y="1"/>
                    <a:pt x="46" y="1"/>
                    <a:pt x="47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54" y="0"/>
                    <a:pt x="57" y="1"/>
                    <a:pt x="59" y="3"/>
                  </a:cubicBezTo>
                  <a:cubicBezTo>
                    <a:pt x="61" y="4"/>
                    <a:pt x="62" y="6"/>
                    <a:pt x="63" y="8"/>
                  </a:cubicBezTo>
                  <a:cubicBezTo>
                    <a:pt x="63" y="10"/>
                    <a:pt x="64" y="13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0"/>
                    <a:pt x="64" y="32"/>
                    <a:pt x="64" y="33"/>
                  </a:cubicBezTo>
                  <a:cubicBezTo>
                    <a:pt x="64" y="34"/>
                    <a:pt x="64" y="35"/>
                    <a:pt x="64" y="36"/>
                  </a:cubicBezTo>
                  <a:cubicBezTo>
                    <a:pt x="64" y="36"/>
                    <a:pt x="65" y="36"/>
                    <a:pt x="65" y="36"/>
                  </a:cubicBezTo>
                  <a:cubicBezTo>
                    <a:pt x="65" y="37"/>
                    <a:pt x="65" y="37"/>
                    <a:pt x="66" y="37"/>
                  </a:cubicBezTo>
                  <a:cubicBezTo>
                    <a:pt x="66" y="37"/>
                    <a:pt x="67" y="37"/>
                    <a:pt x="70" y="37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7" y="39"/>
                    <a:pt x="65" y="39"/>
                    <a:pt x="63" y="39"/>
                  </a:cubicBezTo>
                  <a:cubicBezTo>
                    <a:pt x="62" y="39"/>
                    <a:pt x="60" y="39"/>
                    <a:pt x="56" y="3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6"/>
                    <a:pt x="56" y="13"/>
                    <a:pt x="56" y="11"/>
                  </a:cubicBezTo>
                  <a:cubicBezTo>
                    <a:pt x="55" y="9"/>
                    <a:pt x="54" y="8"/>
                    <a:pt x="53" y="7"/>
                  </a:cubicBezTo>
                  <a:cubicBezTo>
                    <a:pt x="51" y="6"/>
                    <a:pt x="50" y="5"/>
                    <a:pt x="48" y="5"/>
                  </a:cubicBezTo>
                  <a:cubicBezTo>
                    <a:pt x="46" y="5"/>
                    <a:pt x="44" y="6"/>
                    <a:pt x="42" y="7"/>
                  </a:cubicBezTo>
                  <a:cubicBezTo>
                    <a:pt x="40" y="8"/>
                    <a:pt x="39" y="9"/>
                    <a:pt x="39" y="11"/>
                  </a:cubicBezTo>
                  <a:cubicBezTo>
                    <a:pt x="39" y="12"/>
                    <a:pt x="38" y="15"/>
                    <a:pt x="38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30"/>
                    <a:pt x="39" y="32"/>
                    <a:pt x="39" y="33"/>
                  </a:cubicBezTo>
                  <a:cubicBezTo>
                    <a:pt x="39" y="34"/>
                    <a:pt x="39" y="35"/>
                    <a:pt x="39" y="36"/>
                  </a:cubicBezTo>
                  <a:cubicBezTo>
                    <a:pt x="39" y="36"/>
                    <a:pt x="39" y="36"/>
                    <a:pt x="40" y="36"/>
                  </a:cubicBezTo>
                  <a:cubicBezTo>
                    <a:pt x="40" y="37"/>
                    <a:pt x="40" y="37"/>
                    <a:pt x="41" y="37"/>
                  </a:cubicBezTo>
                  <a:cubicBezTo>
                    <a:pt x="41" y="37"/>
                    <a:pt x="42" y="37"/>
                    <a:pt x="45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1" y="39"/>
                    <a:pt x="38" y="39"/>
                    <a:pt x="35" y="39"/>
                  </a:cubicBezTo>
                  <a:cubicBezTo>
                    <a:pt x="34" y="39"/>
                    <a:pt x="30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33"/>
                    <a:pt x="31" y="29"/>
                    <a:pt x="32" y="2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5"/>
                    <a:pt x="31" y="12"/>
                    <a:pt x="31" y="11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5"/>
                    <a:pt x="20" y="6"/>
                    <a:pt x="18" y="6"/>
                  </a:cubicBezTo>
                  <a:cubicBezTo>
                    <a:pt x="17" y="7"/>
                    <a:pt x="16" y="8"/>
                    <a:pt x="15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3" y="14"/>
                    <a:pt x="13" y="16"/>
                    <a:pt x="13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3" y="34"/>
                    <a:pt x="14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0" y="39"/>
                  </a:cubicBezTo>
                  <a:cubicBezTo>
                    <a:pt x="8" y="39"/>
                    <a:pt x="4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1" name="Freeform 45">
              <a:extLst>
                <a:ext uri="{FF2B5EF4-FFF2-40B4-BE49-F238E27FC236}">
                  <a16:creationId xmlns="" xmlns:a16="http://schemas.microsoft.com/office/drawing/2014/main" id="{63B090B2-F188-417C-A333-33C8CCF647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3639" y="3762376"/>
              <a:ext cx="63500" cy="73025"/>
            </a:xfrm>
            <a:custGeom>
              <a:avLst/>
              <a:gdLst>
                <a:gd name="T0" fmla="*/ 10 w 35"/>
                <a:gd name="T1" fmla="*/ 6 h 40"/>
                <a:gd name="T2" fmla="*/ 18 w 35"/>
                <a:gd name="T3" fmla="*/ 3 h 40"/>
                <a:gd name="T4" fmla="*/ 25 w 35"/>
                <a:gd name="T5" fmla="*/ 6 h 40"/>
                <a:gd name="T6" fmla="*/ 27 w 35"/>
                <a:gd name="T7" fmla="*/ 15 h 40"/>
                <a:gd name="T8" fmla="*/ 27 w 35"/>
                <a:gd name="T9" fmla="*/ 17 h 40"/>
                <a:gd name="T10" fmla="*/ 20 w 35"/>
                <a:gd name="T11" fmla="*/ 17 h 40"/>
                <a:gd name="T12" fmla="*/ 12 w 35"/>
                <a:gd name="T13" fmla="*/ 17 h 40"/>
                <a:gd name="T14" fmla="*/ 8 w 35"/>
                <a:gd name="T15" fmla="*/ 16 h 40"/>
                <a:gd name="T16" fmla="*/ 10 w 35"/>
                <a:gd name="T17" fmla="*/ 6 h 40"/>
                <a:gd name="T18" fmla="*/ 27 w 35"/>
                <a:gd name="T19" fmla="*/ 35 h 40"/>
                <a:gd name="T20" fmla="*/ 22 w 35"/>
                <a:gd name="T21" fmla="*/ 36 h 40"/>
                <a:gd name="T22" fmla="*/ 15 w 35"/>
                <a:gd name="T23" fmla="*/ 34 h 40"/>
                <a:gd name="T24" fmla="*/ 10 w 35"/>
                <a:gd name="T25" fmla="*/ 29 h 40"/>
                <a:gd name="T26" fmla="*/ 8 w 35"/>
                <a:gd name="T27" fmla="*/ 20 h 40"/>
                <a:gd name="T28" fmla="*/ 21 w 35"/>
                <a:gd name="T29" fmla="*/ 20 h 40"/>
                <a:gd name="T30" fmla="*/ 29 w 35"/>
                <a:gd name="T31" fmla="*/ 19 h 40"/>
                <a:gd name="T32" fmla="*/ 35 w 35"/>
                <a:gd name="T33" fmla="*/ 19 h 40"/>
                <a:gd name="T34" fmla="*/ 35 w 35"/>
                <a:gd name="T35" fmla="*/ 16 h 40"/>
                <a:gd name="T36" fmla="*/ 33 w 35"/>
                <a:gd name="T37" fmla="*/ 8 h 40"/>
                <a:gd name="T38" fmla="*/ 28 w 35"/>
                <a:gd name="T39" fmla="*/ 2 h 40"/>
                <a:gd name="T40" fmla="*/ 20 w 35"/>
                <a:gd name="T41" fmla="*/ 0 h 40"/>
                <a:gd name="T42" fmla="*/ 13 w 35"/>
                <a:gd name="T43" fmla="*/ 1 h 40"/>
                <a:gd name="T44" fmla="*/ 8 w 35"/>
                <a:gd name="T45" fmla="*/ 4 h 40"/>
                <a:gd name="T46" fmla="*/ 4 w 35"/>
                <a:gd name="T47" fmla="*/ 7 h 40"/>
                <a:gd name="T48" fmla="*/ 1 w 35"/>
                <a:gd name="T49" fmla="*/ 12 h 40"/>
                <a:gd name="T50" fmla="*/ 0 w 35"/>
                <a:gd name="T51" fmla="*/ 21 h 40"/>
                <a:gd name="T52" fmla="*/ 2 w 35"/>
                <a:gd name="T53" fmla="*/ 31 h 40"/>
                <a:gd name="T54" fmla="*/ 9 w 35"/>
                <a:gd name="T55" fmla="*/ 38 h 40"/>
                <a:gd name="T56" fmla="*/ 19 w 35"/>
                <a:gd name="T57" fmla="*/ 40 h 40"/>
                <a:gd name="T58" fmla="*/ 24 w 35"/>
                <a:gd name="T59" fmla="*/ 40 h 40"/>
                <a:gd name="T60" fmla="*/ 28 w 35"/>
                <a:gd name="T61" fmla="*/ 38 h 40"/>
                <a:gd name="T62" fmla="*/ 32 w 35"/>
                <a:gd name="T63" fmla="*/ 36 h 40"/>
                <a:gd name="T64" fmla="*/ 34 w 35"/>
                <a:gd name="T65" fmla="*/ 33 h 40"/>
                <a:gd name="T66" fmla="*/ 33 w 35"/>
                <a:gd name="T67" fmla="*/ 32 h 40"/>
                <a:gd name="T68" fmla="*/ 27 w 35"/>
                <a:gd name="T69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5" h="40">
                  <a:moveTo>
                    <a:pt x="10" y="6"/>
                  </a:moveTo>
                  <a:cubicBezTo>
                    <a:pt x="12" y="4"/>
                    <a:pt x="15" y="3"/>
                    <a:pt x="18" y="3"/>
                  </a:cubicBezTo>
                  <a:cubicBezTo>
                    <a:pt x="21" y="3"/>
                    <a:pt x="23" y="4"/>
                    <a:pt x="25" y="6"/>
                  </a:cubicBezTo>
                  <a:cubicBezTo>
                    <a:pt x="27" y="8"/>
                    <a:pt x="27" y="11"/>
                    <a:pt x="27" y="15"/>
                  </a:cubicBezTo>
                  <a:cubicBezTo>
                    <a:pt x="27" y="15"/>
                    <a:pt x="27" y="16"/>
                    <a:pt x="27" y="17"/>
                  </a:cubicBezTo>
                  <a:cubicBezTo>
                    <a:pt x="26" y="17"/>
                    <a:pt x="24" y="17"/>
                    <a:pt x="20" y="17"/>
                  </a:cubicBezTo>
                  <a:cubicBezTo>
                    <a:pt x="19" y="17"/>
                    <a:pt x="16" y="17"/>
                    <a:pt x="12" y="17"/>
                  </a:cubicBezTo>
                  <a:cubicBezTo>
                    <a:pt x="10" y="17"/>
                    <a:pt x="8" y="16"/>
                    <a:pt x="8" y="16"/>
                  </a:cubicBezTo>
                  <a:cubicBezTo>
                    <a:pt x="8" y="12"/>
                    <a:pt x="9" y="8"/>
                    <a:pt x="10" y="6"/>
                  </a:cubicBezTo>
                  <a:close/>
                  <a:moveTo>
                    <a:pt x="27" y="35"/>
                  </a:moveTo>
                  <a:cubicBezTo>
                    <a:pt x="25" y="36"/>
                    <a:pt x="24" y="36"/>
                    <a:pt x="22" y="36"/>
                  </a:cubicBezTo>
                  <a:cubicBezTo>
                    <a:pt x="20" y="36"/>
                    <a:pt x="17" y="35"/>
                    <a:pt x="15" y="34"/>
                  </a:cubicBezTo>
                  <a:cubicBezTo>
                    <a:pt x="13" y="33"/>
                    <a:pt x="11" y="31"/>
                    <a:pt x="10" y="29"/>
                  </a:cubicBezTo>
                  <a:cubicBezTo>
                    <a:pt x="8" y="27"/>
                    <a:pt x="8" y="23"/>
                    <a:pt x="8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4" y="20"/>
                    <a:pt x="27" y="19"/>
                    <a:pt x="29" y="19"/>
                  </a:cubicBezTo>
                  <a:cubicBezTo>
                    <a:pt x="31" y="19"/>
                    <a:pt x="33" y="19"/>
                    <a:pt x="35" y="19"/>
                  </a:cubicBezTo>
                  <a:cubicBezTo>
                    <a:pt x="35" y="17"/>
                    <a:pt x="35" y="17"/>
                    <a:pt x="35" y="16"/>
                  </a:cubicBezTo>
                  <a:cubicBezTo>
                    <a:pt x="35" y="13"/>
                    <a:pt x="34" y="10"/>
                    <a:pt x="33" y="8"/>
                  </a:cubicBezTo>
                  <a:cubicBezTo>
                    <a:pt x="32" y="5"/>
                    <a:pt x="30" y="3"/>
                    <a:pt x="28" y="2"/>
                  </a:cubicBezTo>
                  <a:cubicBezTo>
                    <a:pt x="25" y="1"/>
                    <a:pt x="23" y="0"/>
                    <a:pt x="20" y="0"/>
                  </a:cubicBezTo>
                  <a:cubicBezTo>
                    <a:pt x="17" y="0"/>
                    <a:pt x="15" y="0"/>
                    <a:pt x="13" y="1"/>
                  </a:cubicBezTo>
                  <a:cubicBezTo>
                    <a:pt x="11" y="2"/>
                    <a:pt x="9" y="3"/>
                    <a:pt x="8" y="4"/>
                  </a:cubicBezTo>
                  <a:cubicBezTo>
                    <a:pt x="6" y="5"/>
                    <a:pt x="5" y="6"/>
                    <a:pt x="4" y="7"/>
                  </a:cubicBezTo>
                  <a:cubicBezTo>
                    <a:pt x="3" y="8"/>
                    <a:pt x="2" y="10"/>
                    <a:pt x="1" y="12"/>
                  </a:cubicBezTo>
                  <a:cubicBezTo>
                    <a:pt x="0" y="15"/>
                    <a:pt x="0" y="18"/>
                    <a:pt x="0" y="21"/>
                  </a:cubicBezTo>
                  <a:cubicBezTo>
                    <a:pt x="0" y="25"/>
                    <a:pt x="1" y="28"/>
                    <a:pt x="2" y="31"/>
                  </a:cubicBezTo>
                  <a:cubicBezTo>
                    <a:pt x="4" y="34"/>
                    <a:pt x="6" y="37"/>
                    <a:pt x="9" y="38"/>
                  </a:cubicBezTo>
                  <a:cubicBezTo>
                    <a:pt x="12" y="40"/>
                    <a:pt x="15" y="40"/>
                    <a:pt x="19" y="40"/>
                  </a:cubicBezTo>
                  <a:cubicBezTo>
                    <a:pt x="21" y="40"/>
                    <a:pt x="22" y="40"/>
                    <a:pt x="24" y="40"/>
                  </a:cubicBezTo>
                  <a:cubicBezTo>
                    <a:pt x="26" y="39"/>
                    <a:pt x="27" y="39"/>
                    <a:pt x="28" y="38"/>
                  </a:cubicBezTo>
                  <a:cubicBezTo>
                    <a:pt x="29" y="38"/>
                    <a:pt x="31" y="37"/>
                    <a:pt x="32" y="36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1" y="34"/>
                    <a:pt x="29" y="35"/>
                    <a:pt x="27" y="35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2" name="Freeform 46">
              <a:extLst>
                <a:ext uri="{FF2B5EF4-FFF2-40B4-BE49-F238E27FC236}">
                  <a16:creationId xmlns="" xmlns:a16="http://schemas.microsoft.com/office/drawing/2014/main" id="{E69D37CD-0562-42F6-A665-6989F97DC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1426" y="3762376"/>
              <a:ext cx="84138" cy="71438"/>
            </a:xfrm>
            <a:custGeom>
              <a:avLst/>
              <a:gdLst>
                <a:gd name="T0" fmla="*/ 0 w 47"/>
                <a:gd name="T1" fmla="*/ 39 h 39"/>
                <a:gd name="T2" fmla="*/ 0 w 47"/>
                <a:gd name="T3" fmla="*/ 37 h 39"/>
                <a:gd name="T4" fmla="*/ 4 w 47"/>
                <a:gd name="T5" fmla="*/ 37 h 39"/>
                <a:gd name="T6" fmla="*/ 5 w 47"/>
                <a:gd name="T7" fmla="*/ 37 h 39"/>
                <a:gd name="T8" fmla="*/ 6 w 47"/>
                <a:gd name="T9" fmla="*/ 36 h 39"/>
                <a:gd name="T10" fmla="*/ 6 w 47"/>
                <a:gd name="T11" fmla="*/ 33 h 39"/>
                <a:gd name="T12" fmla="*/ 7 w 47"/>
                <a:gd name="T13" fmla="*/ 21 h 39"/>
                <a:gd name="T14" fmla="*/ 7 w 47"/>
                <a:gd name="T15" fmla="*/ 17 h 39"/>
                <a:gd name="T16" fmla="*/ 7 w 47"/>
                <a:gd name="T17" fmla="*/ 10 h 39"/>
                <a:gd name="T18" fmla="*/ 6 w 47"/>
                <a:gd name="T19" fmla="*/ 7 h 39"/>
                <a:gd name="T20" fmla="*/ 5 w 47"/>
                <a:gd name="T21" fmla="*/ 6 h 39"/>
                <a:gd name="T22" fmla="*/ 0 w 47"/>
                <a:gd name="T23" fmla="*/ 6 h 39"/>
                <a:gd name="T24" fmla="*/ 0 w 47"/>
                <a:gd name="T25" fmla="*/ 4 h 39"/>
                <a:gd name="T26" fmla="*/ 12 w 47"/>
                <a:gd name="T27" fmla="*/ 1 h 39"/>
                <a:gd name="T28" fmla="*/ 13 w 47"/>
                <a:gd name="T29" fmla="*/ 0 h 39"/>
                <a:gd name="T30" fmla="*/ 13 w 47"/>
                <a:gd name="T31" fmla="*/ 0 h 39"/>
                <a:gd name="T32" fmla="*/ 14 w 47"/>
                <a:gd name="T33" fmla="*/ 1 h 39"/>
                <a:gd name="T34" fmla="*/ 14 w 47"/>
                <a:gd name="T35" fmla="*/ 2 h 39"/>
                <a:gd name="T36" fmla="*/ 13 w 47"/>
                <a:gd name="T37" fmla="*/ 8 h 39"/>
                <a:gd name="T38" fmla="*/ 21 w 47"/>
                <a:gd name="T39" fmla="*/ 1 h 39"/>
                <a:gd name="T40" fmla="*/ 27 w 47"/>
                <a:gd name="T41" fmla="*/ 0 h 39"/>
                <a:gd name="T42" fmla="*/ 33 w 47"/>
                <a:gd name="T43" fmla="*/ 1 h 39"/>
                <a:gd name="T44" fmla="*/ 38 w 47"/>
                <a:gd name="T45" fmla="*/ 5 h 39"/>
                <a:gd name="T46" fmla="*/ 40 w 47"/>
                <a:gd name="T47" fmla="*/ 10 h 39"/>
                <a:gd name="T48" fmla="*/ 40 w 47"/>
                <a:gd name="T49" fmla="*/ 20 h 39"/>
                <a:gd name="T50" fmla="*/ 40 w 47"/>
                <a:gd name="T51" fmla="*/ 27 h 39"/>
                <a:gd name="T52" fmla="*/ 40 w 47"/>
                <a:gd name="T53" fmla="*/ 35 h 39"/>
                <a:gd name="T54" fmla="*/ 41 w 47"/>
                <a:gd name="T55" fmla="*/ 36 h 39"/>
                <a:gd name="T56" fmla="*/ 42 w 47"/>
                <a:gd name="T57" fmla="*/ 37 h 39"/>
                <a:gd name="T58" fmla="*/ 47 w 47"/>
                <a:gd name="T59" fmla="*/ 37 h 39"/>
                <a:gd name="T60" fmla="*/ 47 w 47"/>
                <a:gd name="T61" fmla="*/ 39 h 39"/>
                <a:gd name="T62" fmla="*/ 40 w 47"/>
                <a:gd name="T63" fmla="*/ 39 h 39"/>
                <a:gd name="T64" fmla="*/ 33 w 47"/>
                <a:gd name="T65" fmla="*/ 39 h 39"/>
                <a:gd name="T66" fmla="*/ 33 w 47"/>
                <a:gd name="T67" fmla="*/ 27 h 39"/>
                <a:gd name="T68" fmla="*/ 33 w 47"/>
                <a:gd name="T69" fmla="*/ 20 h 39"/>
                <a:gd name="T70" fmla="*/ 33 w 47"/>
                <a:gd name="T71" fmla="*/ 11 h 39"/>
                <a:gd name="T72" fmla="*/ 30 w 47"/>
                <a:gd name="T73" fmla="*/ 7 h 39"/>
                <a:gd name="T74" fmla="*/ 24 w 47"/>
                <a:gd name="T75" fmla="*/ 5 h 39"/>
                <a:gd name="T76" fmla="*/ 18 w 47"/>
                <a:gd name="T77" fmla="*/ 7 h 39"/>
                <a:gd name="T78" fmla="*/ 14 w 47"/>
                <a:gd name="T79" fmla="*/ 10 h 39"/>
                <a:gd name="T80" fmla="*/ 13 w 47"/>
                <a:gd name="T81" fmla="*/ 16 h 39"/>
                <a:gd name="T82" fmla="*/ 13 w 47"/>
                <a:gd name="T83" fmla="*/ 21 h 39"/>
                <a:gd name="T84" fmla="*/ 14 w 47"/>
                <a:gd name="T85" fmla="*/ 33 h 39"/>
                <a:gd name="T86" fmla="*/ 14 w 47"/>
                <a:gd name="T87" fmla="*/ 36 h 39"/>
                <a:gd name="T88" fmla="*/ 15 w 47"/>
                <a:gd name="T89" fmla="*/ 36 h 39"/>
                <a:gd name="T90" fmla="*/ 16 w 47"/>
                <a:gd name="T91" fmla="*/ 37 h 39"/>
                <a:gd name="T92" fmla="*/ 20 w 47"/>
                <a:gd name="T93" fmla="*/ 37 h 39"/>
                <a:gd name="T94" fmla="*/ 20 w 47"/>
                <a:gd name="T95" fmla="*/ 39 h 39"/>
                <a:gd name="T96" fmla="*/ 11 w 47"/>
                <a:gd name="T97" fmla="*/ 39 h 39"/>
                <a:gd name="T98" fmla="*/ 0 w 47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7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3" y="5"/>
                    <a:pt x="13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2" y="1"/>
                    <a:pt x="33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6"/>
                    <a:pt x="40" y="8"/>
                    <a:pt x="40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7"/>
                    <a:pt x="42" y="37"/>
                    <a:pt x="42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2" y="39"/>
                    <a:pt x="40" y="39"/>
                  </a:cubicBezTo>
                  <a:cubicBezTo>
                    <a:pt x="39" y="39"/>
                    <a:pt x="36" y="39"/>
                    <a:pt x="33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3" y="11"/>
                  </a:cubicBezTo>
                  <a:cubicBezTo>
                    <a:pt x="32" y="10"/>
                    <a:pt x="31" y="8"/>
                    <a:pt x="30" y="7"/>
                  </a:cubicBezTo>
                  <a:cubicBezTo>
                    <a:pt x="28" y="6"/>
                    <a:pt x="26" y="5"/>
                    <a:pt x="24" y="5"/>
                  </a:cubicBezTo>
                  <a:cubicBezTo>
                    <a:pt x="22" y="5"/>
                    <a:pt x="20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4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8"/>
                    <a:pt x="14" y="32"/>
                    <a:pt x="14" y="33"/>
                  </a:cubicBezTo>
                  <a:cubicBezTo>
                    <a:pt x="14" y="34"/>
                    <a:pt x="14" y="35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9"/>
                    <a:pt x="14" y="39"/>
                    <a:pt x="11" y="39"/>
                  </a:cubicBezTo>
                  <a:cubicBezTo>
                    <a:pt x="9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3" name="Freeform 47">
              <a:extLst>
                <a:ext uri="{FF2B5EF4-FFF2-40B4-BE49-F238E27FC236}">
                  <a16:creationId xmlns="" xmlns:a16="http://schemas.microsoft.com/office/drawing/2014/main" id="{85E901D8-6066-49B4-B368-874CBD710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6676" y="3740151"/>
              <a:ext cx="44450" cy="95250"/>
            </a:xfrm>
            <a:custGeom>
              <a:avLst/>
              <a:gdLst>
                <a:gd name="T0" fmla="*/ 0 w 25"/>
                <a:gd name="T1" fmla="*/ 20 h 53"/>
                <a:gd name="T2" fmla="*/ 0 w 25"/>
                <a:gd name="T3" fmla="*/ 19 h 53"/>
                <a:gd name="T4" fmla="*/ 7 w 25"/>
                <a:gd name="T5" fmla="*/ 16 h 53"/>
                <a:gd name="T6" fmla="*/ 7 w 25"/>
                <a:gd name="T7" fmla="*/ 4 h 53"/>
                <a:gd name="T8" fmla="*/ 13 w 25"/>
                <a:gd name="T9" fmla="*/ 0 h 53"/>
                <a:gd name="T10" fmla="*/ 14 w 25"/>
                <a:gd name="T11" fmla="*/ 1 h 53"/>
                <a:gd name="T12" fmla="*/ 13 w 25"/>
                <a:gd name="T13" fmla="*/ 16 h 53"/>
                <a:gd name="T14" fmla="*/ 17 w 25"/>
                <a:gd name="T15" fmla="*/ 16 h 53"/>
                <a:gd name="T16" fmla="*/ 21 w 25"/>
                <a:gd name="T17" fmla="*/ 16 h 53"/>
                <a:gd name="T18" fmla="*/ 25 w 25"/>
                <a:gd name="T19" fmla="*/ 16 h 53"/>
                <a:gd name="T20" fmla="*/ 25 w 25"/>
                <a:gd name="T21" fmla="*/ 16 h 53"/>
                <a:gd name="T22" fmla="*/ 24 w 25"/>
                <a:gd name="T23" fmla="*/ 20 h 53"/>
                <a:gd name="T24" fmla="*/ 19 w 25"/>
                <a:gd name="T25" fmla="*/ 20 h 53"/>
                <a:gd name="T26" fmla="*/ 13 w 25"/>
                <a:gd name="T27" fmla="*/ 20 h 53"/>
                <a:gd name="T28" fmla="*/ 13 w 25"/>
                <a:gd name="T29" fmla="*/ 37 h 53"/>
                <a:gd name="T30" fmla="*/ 13 w 25"/>
                <a:gd name="T31" fmla="*/ 44 h 53"/>
                <a:gd name="T32" fmla="*/ 14 w 25"/>
                <a:gd name="T33" fmla="*/ 46 h 53"/>
                <a:gd name="T34" fmla="*/ 15 w 25"/>
                <a:gd name="T35" fmla="*/ 47 h 53"/>
                <a:gd name="T36" fmla="*/ 19 w 25"/>
                <a:gd name="T37" fmla="*/ 48 h 53"/>
                <a:gd name="T38" fmla="*/ 21 w 25"/>
                <a:gd name="T39" fmla="*/ 48 h 53"/>
                <a:gd name="T40" fmla="*/ 24 w 25"/>
                <a:gd name="T41" fmla="*/ 47 h 53"/>
                <a:gd name="T42" fmla="*/ 24 w 25"/>
                <a:gd name="T43" fmla="*/ 49 h 53"/>
                <a:gd name="T44" fmla="*/ 21 w 25"/>
                <a:gd name="T45" fmla="*/ 52 h 53"/>
                <a:gd name="T46" fmla="*/ 18 w 25"/>
                <a:gd name="T47" fmla="*/ 53 h 53"/>
                <a:gd name="T48" fmla="*/ 15 w 25"/>
                <a:gd name="T49" fmla="*/ 53 h 53"/>
                <a:gd name="T50" fmla="*/ 11 w 25"/>
                <a:gd name="T51" fmla="*/ 52 h 53"/>
                <a:gd name="T52" fmla="*/ 9 w 25"/>
                <a:gd name="T53" fmla="*/ 51 h 53"/>
                <a:gd name="T54" fmla="*/ 7 w 25"/>
                <a:gd name="T55" fmla="*/ 49 h 53"/>
                <a:gd name="T56" fmla="*/ 6 w 25"/>
                <a:gd name="T57" fmla="*/ 45 h 53"/>
                <a:gd name="T58" fmla="*/ 6 w 25"/>
                <a:gd name="T59" fmla="*/ 39 h 53"/>
                <a:gd name="T60" fmla="*/ 7 w 25"/>
                <a:gd name="T61" fmla="*/ 37 h 53"/>
                <a:gd name="T62" fmla="*/ 7 w 25"/>
                <a:gd name="T63" fmla="*/ 20 h 53"/>
                <a:gd name="T64" fmla="*/ 5 w 25"/>
                <a:gd name="T65" fmla="*/ 20 h 53"/>
                <a:gd name="T66" fmla="*/ 0 w 25"/>
                <a:gd name="T67" fmla="*/ 2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5" h="53">
                  <a:moveTo>
                    <a:pt x="0" y="2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3" y="18"/>
                    <a:pt x="5" y="17"/>
                    <a:pt x="7" y="16"/>
                  </a:cubicBezTo>
                  <a:cubicBezTo>
                    <a:pt x="7" y="9"/>
                    <a:pt x="7" y="5"/>
                    <a:pt x="7" y="4"/>
                  </a:cubicBezTo>
                  <a:cubicBezTo>
                    <a:pt x="9" y="3"/>
                    <a:pt x="12" y="2"/>
                    <a:pt x="13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4" y="8"/>
                    <a:pt x="13" y="16"/>
                  </a:cubicBezTo>
                  <a:cubicBezTo>
                    <a:pt x="16" y="16"/>
                    <a:pt x="17" y="16"/>
                    <a:pt x="17" y="16"/>
                  </a:cubicBezTo>
                  <a:cubicBezTo>
                    <a:pt x="18" y="16"/>
                    <a:pt x="19" y="16"/>
                    <a:pt x="21" y="16"/>
                  </a:cubicBezTo>
                  <a:cubicBezTo>
                    <a:pt x="23" y="16"/>
                    <a:pt x="24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1" y="20"/>
                    <a:pt x="19" y="20"/>
                  </a:cubicBezTo>
                  <a:cubicBezTo>
                    <a:pt x="18" y="20"/>
                    <a:pt x="16" y="20"/>
                    <a:pt x="13" y="20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41"/>
                    <a:pt x="13" y="43"/>
                    <a:pt x="13" y="44"/>
                  </a:cubicBezTo>
                  <a:cubicBezTo>
                    <a:pt x="13" y="45"/>
                    <a:pt x="14" y="45"/>
                    <a:pt x="14" y="46"/>
                  </a:cubicBezTo>
                  <a:cubicBezTo>
                    <a:pt x="14" y="46"/>
                    <a:pt x="15" y="47"/>
                    <a:pt x="15" y="47"/>
                  </a:cubicBezTo>
                  <a:cubicBezTo>
                    <a:pt x="16" y="48"/>
                    <a:pt x="17" y="48"/>
                    <a:pt x="19" y="48"/>
                  </a:cubicBezTo>
                  <a:cubicBezTo>
                    <a:pt x="20" y="48"/>
                    <a:pt x="21" y="48"/>
                    <a:pt x="21" y="48"/>
                  </a:cubicBezTo>
                  <a:cubicBezTo>
                    <a:pt x="22" y="48"/>
                    <a:pt x="23" y="48"/>
                    <a:pt x="24" y="47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3" y="50"/>
                    <a:pt x="22" y="51"/>
                    <a:pt x="21" y="52"/>
                  </a:cubicBezTo>
                  <a:cubicBezTo>
                    <a:pt x="20" y="52"/>
                    <a:pt x="19" y="53"/>
                    <a:pt x="18" y="53"/>
                  </a:cubicBezTo>
                  <a:cubicBezTo>
                    <a:pt x="17" y="53"/>
                    <a:pt x="16" y="53"/>
                    <a:pt x="15" y="53"/>
                  </a:cubicBezTo>
                  <a:cubicBezTo>
                    <a:pt x="13" y="53"/>
                    <a:pt x="12" y="53"/>
                    <a:pt x="11" y="52"/>
                  </a:cubicBezTo>
                  <a:cubicBezTo>
                    <a:pt x="10" y="52"/>
                    <a:pt x="10" y="52"/>
                    <a:pt x="9" y="51"/>
                  </a:cubicBezTo>
                  <a:cubicBezTo>
                    <a:pt x="8" y="50"/>
                    <a:pt x="8" y="50"/>
                    <a:pt x="7" y="49"/>
                  </a:cubicBezTo>
                  <a:cubicBezTo>
                    <a:pt x="7" y="48"/>
                    <a:pt x="6" y="46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2" y="20"/>
                    <a:pt x="0" y="2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4" name="Freeform 48">
              <a:extLst>
                <a:ext uri="{FF2B5EF4-FFF2-40B4-BE49-F238E27FC236}">
                  <a16:creationId xmlns="" xmlns:a16="http://schemas.microsoft.com/office/drawing/2014/main" id="{099259E1-ADEB-4EBA-834E-4C12E83DE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414" y="3762376"/>
              <a:ext cx="52388" cy="73025"/>
            </a:xfrm>
            <a:custGeom>
              <a:avLst/>
              <a:gdLst>
                <a:gd name="T0" fmla="*/ 1 w 29"/>
                <a:gd name="T1" fmla="*/ 27 h 40"/>
                <a:gd name="T2" fmla="*/ 3 w 29"/>
                <a:gd name="T3" fmla="*/ 27 h 40"/>
                <a:gd name="T4" fmla="*/ 3 w 29"/>
                <a:gd name="T5" fmla="*/ 31 h 40"/>
                <a:gd name="T6" fmla="*/ 4 w 29"/>
                <a:gd name="T7" fmla="*/ 33 h 40"/>
                <a:gd name="T8" fmla="*/ 5 w 29"/>
                <a:gd name="T9" fmla="*/ 36 h 40"/>
                <a:gd name="T10" fmla="*/ 8 w 29"/>
                <a:gd name="T11" fmla="*/ 37 h 40"/>
                <a:gd name="T12" fmla="*/ 10 w 29"/>
                <a:gd name="T13" fmla="*/ 38 h 40"/>
                <a:gd name="T14" fmla="*/ 14 w 29"/>
                <a:gd name="T15" fmla="*/ 38 h 40"/>
                <a:gd name="T16" fmla="*/ 21 w 29"/>
                <a:gd name="T17" fmla="*/ 36 h 40"/>
                <a:gd name="T18" fmla="*/ 23 w 29"/>
                <a:gd name="T19" fmla="*/ 30 h 40"/>
                <a:gd name="T20" fmla="*/ 22 w 29"/>
                <a:gd name="T21" fmla="*/ 27 h 40"/>
                <a:gd name="T22" fmla="*/ 20 w 29"/>
                <a:gd name="T23" fmla="*/ 25 h 40"/>
                <a:gd name="T24" fmla="*/ 13 w 29"/>
                <a:gd name="T25" fmla="*/ 23 h 40"/>
                <a:gd name="T26" fmla="*/ 7 w 29"/>
                <a:gd name="T27" fmla="*/ 21 h 40"/>
                <a:gd name="T28" fmla="*/ 3 w 29"/>
                <a:gd name="T29" fmla="*/ 19 h 40"/>
                <a:gd name="T30" fmla="*/ 1 w 29"/>
                <a:gd name="T31" fmla="*/ 16 h 40"/>
                <a:gd name="T32" fmla="*/ 0 w 29"/>
                <a:gd name="T33" fmla="*/ 12 h 40"/>
                <a:gd name="T34" fmla="*/ 2 w 29"/>
                <a:gd name="T35" fmla="*/ 6 h 40"/>
                <a:gd name="T36" fmla="*/ 7 w 29"/>
                <a:gd name="T37" fmla="*/ 2 h 40"/>
                <a:gd name="T38" fmla="*/ 15 w 29"/>
                <a:gd name="T39" fmla="*/ 0 h 40"/>
                <a:gd name="T40" fmla="*/ 21 w 29"/>
                <a:gd name="T41" fmla="*/ 1 h 40"/>
                <a:gd name="T42" fmla="*/ 26 w 29"/>
                <a:gd name="T43" fmla="*/ 2 h 40"/>
                <a:gd name="T44" fmla="*/ 26 w 29"/>
                <a:gd name="T45" fmla="*/ 12 h 40"/>
                <a:gd name="T46" fmla="*/ 24 w 29"/>
                <a:gd name="T47" fmla="*/ 12 h 40"/>
                <a:gd name="T48" fmla="*/ 23 w 29"/>
                <a:gd name="T49" fmla="*/ 8 h 40"/>
                <a:gd name="T50" fmla="*/ 23 w 29"/>
                <a:gd name="T51" fmla="*/ 6 h 40"/>
                <a:gd name="T52" fmla="*/ 21 w 29"/>
                <a:gd name="T53" fmla="*/ 4 h 40"/>
                <a:gd name="T54" fmla="*/ 18 w 29"/>
                <a:gd name="T55" fmla="*/ 3 h 40"/>
                <a:gd name="T56" fmla="*/ 14 w 29"/>
                <a:gd name="T57" fmla="*/ 2 h 40"/>
                <a:gd name="T58" fmla="*/ 8 w 29"/>
                <a:gd name="T59" fmla="*/ 4 h 40"/>
                <a:gd name="T60" fmla="*/ 6 w 29"/>
                <a:gd name="T61" fmla="*/ 9 h 40"/>
                <a:gd name="T62" fmla="*/ 7 w 29"/>
                <a:gd name="T63" fmla="*/ 12 h 40"/>
                <a:gd name="T64" fmla="*/ 8 w 29"/>
                <a:gd name="T65" fmla="*/ 14 h 40"/>
                <a:gd name="T66" fmla="*/ 11 w 29"/>
                <a:gd name="T67" fmla="*/ 15 h 40"/>
                <a:gd name="T68" fmla="*/ 18 w 29"/>
                <a:gd name="T69" fmla="*/ 17 h 40"/>
                <a:gd name="T70" fmla="*/ 25 w 29"/>
                <a:gd name="T71" fmla="*/ 19 h 40"/>
                <a:gd name="T72" fmla="*/ 28 w 29"/>
                <a:gd name="T73" fmla="*/ 22 h 40"/>
                <a:gd name="T74" fmla="*/ 29 w 29"/>
                <a:gd name="T75" fmla="*/ 27 h 40"/>
                <a:gd name="T76" fmla="*/ 25 w 29"/>
                <a:gd name="T77" fmla="*/ 36 h 40"/>
                <a:gd name="T78" fmla="*/ 13 w 29"/>
                <a:gd name="T79" fmla="*/ 40 h 40"/>
                <a:gd name="T80" fmla="*/ 3 w 29"/>
                <a:gd name="T81" fmla="*/ 39 h 40"/>
                <a:gd name="T82" fmla="*/ 0 w 29"/>
                <a:gd name="T83" fmla="*/ 38 h 40"/>
                <a:gd name="T84" fmla="*/ 0 w 29"/>
                <a:gd name="T85" fmla="*/ 38 h 40"/>
                <a:gd name="T86" fmla="*/ 0 w 29"/>
                <a:gd name="T87" fmla="*/ 37 h 40"/>
                <a:gd name="T88" fmla="*/ 0 w 29"/>
                <a:gd name="T89" fmla="*/ 34 h 40"/>
                <a:gd name="T90" fmla="*/ 1 w 29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2"/>
                    <a:pt x="4" y="33"/>
                    <a:pt x="4" y="33"/>
                  </a:cubicBezTo>
                  <a:cubicBezTo>
                    <a:pt x="4" y="34"/>
                    <a:pt x="5" y="35"/>
                    <a:pt x="5" y="36"/>
                  </a:cubicBezTo>
                  <a:cubicBezTo>
                    <a:pt x="6" y="36"/>
                    <a:pt x="7" y="37"/>
                    <a:pt x="8" y="37"/>
                  </a:cubicBezTo>
                  <a:cubicBezTo>
                    <a:pt x="8" y="37"/>
                    <a:pt x="9" y="38"/>
                    <a:pt x="10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2" y="34"/>
                    <a:pt x="23" y="32"/>
                    <a:pt x="23" y="30"/>
                  </a:cubicBezTo>
                  <a:cubicBezTo>
                    <a:pt x="23" y="29"/>
                    <a:pt x="23" y="28"/>
                    <a:pt x="22" y="27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9" y="24"/>
                    <a:pt x="17" y="24"/>
                    <a:pt x="13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0" y="15"/>
                    <a:pt x="0" y="13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1"/>
                    <a:pt x="25" y="2"/>
                    <a:pt x="26" y="2"/>
                  </a:cubicBezTo>
                  <a:cubicBezTo>
                    <a:pt x="26" y="5"/>
                    <a:pt x="26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3" y="8"/>
                    <a:pt x="23" y="8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2" y="5"/>
                    <a:pt x="22" y="5"/>
                    <a:pt x="21" y="4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1" y="18"/>
                    <a:pt x="24" y="18"/>
                    <a:pt x="25" y="19"/>
                  </a:cubicBezTo>
                  <a:cubicBezTo>
                    <a:pt x="26" y="20"/>
                    <a:pt x="27" y="21"/>
                    <a:pt x="28" y="22"/>
                  </a:cubicBezTo>
                  <a:cubicBezTo>
                    <a:pt x="29" y="23"/>
                    <a:pt x="29" y="25"/>
                    <a:pt x="29" y="27"/>
                  </a:cubicBezTo>
                  <a:cubicBezTo>
                    <a:pt x="29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0" y="40"/>
                    <a:pt x="7" y="40"/>
                    <a:pt x="3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0" y="33"/>
                    <a:pt x="0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5" name="Freeform 49">
              <a:extLst>
                <a:ext uri="{FF2B5EF4-FFF2-40B4-BE49-F238E27FC236}">
                  <a16:creationId xmlns="" xmlns:a16="http://schemas.microsoft.com/office/drawing/2014/main" id="{DE64251D-9B87-490E-8D64-F7C388644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9714" y="3727451"/>
              <a:ext cx="98425" cy="107950"/>
            </a:xfrm>
            <a:custGeom>
              <a:avLst/>
              <a:gdLst>
                <a:gd name="T0" fmla="*/ 53 w 54"/>
                <a:gd name="T1" fmla="*/ 51 h 60"/>
                <a:gd name="T2" fmla="*/ 54 w 54"/>
                <a:gd name="T3" fmla="*/ 52 h 60"/>
                <a:gd name="T4" fmla="*/ 52 w 54"/>
                <a:gd name="T5" fmla="*/ 56 h 60"/>
                <a:gd name="T6" fmla="*/ 43 w 54"/>
                <a:gd name="T7" fmla="*/ 59 h 60"/>
                <a:gd name="T8" fmla="*/ 33 w 54"/>
                <a:gd name="T9" fmla="*/ 60 h 60"/>
                <a:gd name="T10" fmla="*/ 21 w 54"/>
                <a:gd name="T11" fmla="*/ 59 h 60"/>
                <a:gd name="T12" fmla="*/ 12 w 54"/>
                <a:gd name="T13" fmla="*/ 54 h 60"/>
                <a:gd name="T14" fmla="*/ 5 w 54"/>
                <a:gd name="T15" fmla="*/ 48 h 60"/>
                <a:gd name="T16" fmla="*/ 1 w 54"/>
                <a:gd name="T17" fmla="*/ 40 h 60"/>
                <a:gd name="T18" fmla="*/ 0 w 54"/>
                <a:gd name="T19" fmla="*/ 30 h 60"/>
                <a:gd name="T20" fmla="*/ 9 w 54"/>
                <a:gd name="T21" fmla="*/ 9 h 60"/>
                <a:gd name="T22" fmla="*/ 34 w 54"/>
                <a:gd name="T23" fmla="*/ 0 h 60"/>
                <a:gd name="T24" fmla="*/ 41 w 54"/>
                <a:gd name="T25" fmla="*/ 1 h 60"/>
                <a:gd name="T26" fmla="*/ 48 w 54"/>
                <a:gd name="T27" fmla="*/ 2 h 60"/>
                <a:gd name="T28" fmla="*/ 54 w 54"/>
                <a:gd name="T29" fmla="*/ 4 h 60"/>
                <a:gd name="T30" fmla="*/ 53 w 54"/>
                <a:gd name="T31" fmla="*/ 8 h 60"/>
                <a:gd name="T32" fmla="*/ 52 w 54"/>
                <a:gd name="T33" fmla="*/ 16 h 60"/>
                <a:gd name="T34" fmla="*/ 49 w 54"/>
                <a:gd name="T35" fmla="*/ 16 h 60"/>
                <a:gd name="T36" fmla="*/ 49 w 54"/>
                <a:gd name="T37" fmla="*/ 11 h 60"/>
                <a:gd name="T38" fmla="*/ 45 w 54"/>
                <a:gd name="T39" fmla="*/ 5 h 60"/>
                <a:gd name="T40" fmla="*/ 33 w 54"/>
                <a:gd name="T41" fmla="*/ 3 h 60"/>
                <a:gd name="T42" fmla="*/ 23 w 54"/>
                <a:gd name="T43" fmla="*/ 5 h 60"/>
                <a:gd name="T44" fmla="*/ 16 w 54"/>
                <a:gd name="T45" fmla="*/ 9 h 60"/>
                <a:gd name="T46" fmla="*/ 11 w 54"/>
                <a:gd name="T47" fmla="*/ 17 h 60"/>
                <a:gd name="T48" fmla="*/ 9 w 54"/>
                <a:gd name="T49" fmla="*/ 29 h 60"/>
                <a:gd name="T50" fmla="*/ 17 w 54"/>
                <a:gd name="T51" fmla="*/ 49 h 60"/>
                <a:gd name="T52" fmla="*/ 36 w 54"/>
                <a:gd name="T53" fmla="*/ 56 h 60"/>
                <a:gd name="T54" fmla="*/ 47 w 54"/>
                <a:gd name="T55" fmla="*/ 55 h 60"/>
                <a:gd name="T56" fmla="*/ 53 w 54"/>
                <a:gd name="T57" fmla="*/ 51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" h="60">
                  <a:moveTo>
                    <a:pt x="53" y="51"/>
                  </a:moveTo>
                  <a:cubicBezTo>
                    <a:pt x="54" y="52"/>
                    <a:pt x="54" y="52"/>
                    <a:pt x="54" y="52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49" y="57"/>
                    <a:pt x="46" y="59"/>
                    <a:pt x="43" y="59"/>
                  </a:cubicBezTo>
                  <a:cubicBezTo>
                    <a:pt x="40" y="60"/>
                    <a:pt x="37" y="60"/>
                    <a:pt x="33" y="60"/>
                  </a:cubicBezTo>
                  <a:cubicBezTo>
                    <a:pt x="29" y="60"/>
                    <a:pt x="25" y="60"/>
                    <a:pt x="21" y="59"/>
                  </a:cubicBezTo>
                  <a:cubicBezTo>
                    <a:pt x="18" y="58"/>
                    <a:pt x="15" y="56"/>
                    <a:pt x="12" y="54"/>
                  </a:cubicBezTo>
                  <a:cubicBezTo>
                    <a:pt x="9" y="52"/>
                    <a:pt x="7" y="50"/>
                    <a:pt x="5" y="48"/>
                  </a:cubicBezTo>
                  <a:cubicBezTo>
                    <a:pt x="4" y="45"/>
                    <a:pt x="2" y="43"/>
                    <a:pt x="1" y="40"/>
                  </a:cubicBezTo>
                  <a:cubicBezTo>
                    <a:pt x="1" y="37"/>
                    <a:pt x="0" y="34"/>
                    <a:pt x="0" y="30"/>
                  </a:cubicBezTo>
                  <a:cubicBezTo>
                    <a:pt x="0" y="22"/>
                    <a:pt x="3" y="15"/>
                    <a:pt x="9" y="9"/>
                  </a:cubicBezTo>
                  <a:cubicBezTo>
                    <a:pt x="15" y="3"/>
                    <a:pt x="23" y="0"/>
                    <a:pt x="34" y="0"/>
                  </a:cubicBezTo>
                  <a:cubicBezTo>
                    <a:pt x="36" y="0"/>
                    <a:pt x="39" y="0"/>
                    <a:pt x="41" y="1"/>
                  </a:cubicBezTo>
                  <a:cubicBezTo>
                    <a:pt x="43" y="1"/>
                    <a:pt x="45" y="2"/>
                    <a:pt x="48" y="2"/>
                  </a:cubicBezTo>
                  <a:cubicBezTo>
                    <a:pt x="51" y="3"/>
                    <a:pt x="53" y="4"/>
                    <a:pt x="54" y="4"/>
                  </a:cubicBezTo>
                  <a:cubicBezTo>
                    <a:pt x="53" y="5"/>
                    <a:pt x="53" y="7"/>
                    <a:pt x="53" y="8"/>
                  </a:cubicBezTo>
                  <a:cubicBezTo>
                    <a:pt x="52" y="10"/>
                    <a:pt x="52" y="13"/>
                    <a:pt x="52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1"/>
                    <a:pt x="49" y="11"/>
                    <a:pt x="49" y="11"/>
                  </a:cubicBezTo>
                  <a:cubicBezTo>
                    <a:pt x="49" y="9"/>
                    <a:pt x="47" y="7"/>
                    <a:pt x="45" y="5"/>
                  </a:cubicBezTo>
                  <a:cubicBezTo>
                    <a:pt x="42" y="4"/>
                    <a:pt x="38" y="3"/>
                    <a:pt x="33" y="3"/>
                  </a:cubicBezTo>
                  <a:cubicBezTo>
                    <a:pt x="29" y="4"/>
                    <a:pt x="26" y="4"/>
                    <a:pt x="23" y="5"/>
                  </a:cubicBezTo>
                  <a:cubicBezTo>
                    <a:pt x="20" y="6"/>
                    <a:pt x="18" y="7"/>
                    <a:pt x="16" y="9"/>
                  </a:cubicBezTo>
                  <a:cubicBezTo>
                    <a:pt x="14" y="11"/>
                    <a:pt x="12" y="14"/>
                    <a:pt x="11" y="17"/>
                  </a:cubicBezTo>
                  <a:cubicBezTo>
                    <a:pt x="10" y="20"/>
                    <a:pt x="9" y="24"/>
                    <a:pt x="9" y="29"/>
                  </a:cubicBezTo>
                  <a:cubicBezTo>
                    <a:pt x="9" y="37"/>
                    <a:pt x="12" y="44"/>
                    <a:pt x="17" y="49"/>
                  </a:cubicBezTo>
                  <a:cubicBezTo>
                    <a:pt x="22" y="54"/>
                    <a:pt x="28" y="56"/>
                    <a:pt x="36" y="56"/>
                  </a:cubicBezTo>
                  <a:cubicBezTo>
                    <a:pt x="40" y="56"/>
                    <a:pt x="44" y="56"/>
                    <a:pt x="47" y="55"/>
                  </a:cubicBezTo>
                  <a:cubicBezTo>
                    <a:pt x="49" y="54"/>
                    <a:pt x="51" y="53"/>
                    <a:pt x="53" y="51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6" name="Freeform 50">
              <a:extLst>
                <a:ext uri="{FF2B5EF4-FFF2-40B4-BE49-F238E27FC236}">
                  <a16:creationId xmlns="" xmlns:a16="http://schemas.microsoft.com/office/drawing/2014/main" id="{820E14FD-9AF1-493D-B5B1-FEF84AB7F9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34014" y="3762376"/>
              <a:ext cx="71438" cy="74613"/>
            </a:xfrm>
            <a:custGeom>
              <a:avLst/>
              <a:gdLst>
                <a:gd name="T0" fmla="*/ 11 w 40"/>
                <a:gd name="T1" fmla="*/ 6 h 41"/>
                <a:gd name="T2" fmla="*/ 19 w 40"/>
                <a:gd name="T3" fmla="*/ 3 h 41"/>
                <a:gd name="T4" fmla="*/ 26 w 40"/>
                <a:gd name="T5" fmla="*/ 5 h 41"/>
                <a:gd name="T6" fmla="*/ 30 w 40"/>
                <a:gd name="T7" fmla="*/ 11 h 41"/>
                <a:gd name="T8" fmla="*/ 32 w 40"/>
                <a:gd name="T9" fmla="*/ 22 h 41"/>
                <a:gd name="T10" fmla="*/ 29 w 40"/>
                <a:gd name="T11" fmla="*/ 34 h 41"/>
                <a:gd name="T12" fmla="*/ 21 w 40"/>
                <a:gd name="T13" fmla="*/ 38 h 41"/>
                <a:gd name="T14" fmla="*/ 14 w 40"/>
                <a:gd name="T15" fmla="*/ 35 h 41"/>
                <a:gd name="T16" fmla="*/ 10 w 40"/>
                <a:gd name="T17" fmla="*/ 28 h 41"/>
                <a:gd name="T18" fmla="*/ 8 w 40"/>
                <a:gd name="T19" fmla="*/ 18 h 41"/>
                <a:gd name="T20" fmla="*/ 11 w 40"/>
                <a:gd name="T21" fmla="*/ 6 h 41"/>
                <a:gd name="T22" fmla="*/ 2 w 40"/>
                <a:gd name="T23" fmla="*/ 30 h 41"/>
                <a:gd name="T24" fmla="*/ 5 w 40"/>
                <a:gd name="T25" fmla="*/ 35 h 41"/>
                <a:gd name="T26" fmla="*/ 10 w 40"/>
                <a:gd name="T27" fmla="*/ 39 h 41"/>
                <a:gd name="T28" fmla="*/ 18 w 40"/>
                <a:gd name="T29" fmla="*/ 41 h 41"/>
                <a:gd name="T30" fmla="*/ 30 w 40"/>
                <a:gd name="T31" fmla="*/ 38 h 41"/>
                <a:gd name="T32" fmla="*/ 37 w 40"/>
                <a:gd name="T33" fmla="*/ 30 h 41"/>
                <a:gd name="T34" fmla="*/ 40 w 40"/>
                <a:gd name="T35" fmla="*/ 19 h 41"/>
                <a:gd name="T36" fmla="*/ 35 w 40"/>
                <a:gd name="T37" fmla="*/ 5 h 41"/>
                <a:gd name="T38" fmla="*/ 21 w 40"/>
                <a:gd name="T39" fmla="*/ 0 h 41"/>
                <a:gd name="T40" fmla="*/ 6 w 40"/>
                <a:gd name="T41" fmla="*/ 6 h 41"/>
                <a:gd name="T42" fmla="*/ 0 w 40"/>
                <a:gd name="T43" fmla="*/ 21 h 41"/>
                <a:gd name="T44" fmla="*/ 2 w 40"/>
                <a:gd name="T4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1">
                  <a:moveTo>
                    <a:pt x="11" y="6"/>
                  </a:moveTo>
                  <a:cubicBezTo>
                    <a:pt x="13" y="4"/>
                    <a:pt x="16" y="3"/>
                    <a:pt x="19" y="3"/>
                  </a:cubicBezTo>
                  <a:cubicBezTo>
                    <a:pt x="21" y="3"/>
                    <a:pt x="24" y="3"/>
                    <a:pt x="26" y="5"/>
                  </a:cubicBezTo>
                  <a:cubicBezTo>
                    <a:pt x="28" y="6"/>
                    <a:pt x="29" y="8"/>
                    <a:pt x="30" y="11"/>
                  </a:cubicBezTo>
                  <a:cubicBezTo>
                    <a:pt x="32" y="14"/>
                    <a:pt x="32" y="18"/>
                    <a:pt x="32" y="22"/>
                  </a:cubicBezTo>
                  <a:cubicBezTo>
                    <a:pt x="32" y="28"/>
                    <a:pt x="31" y="31"/>
                    <a:pt x="29" y="34"/>
                  </a:cubicBezTo>
                  <a:cubicBezTo>
                    <a:pt x="27" y="36"/>
                    <a:pt x="24" y="38"/>
                    <a:pt x="21" y="38"/>
                  </a:cubicBezTo>
                  <a:cubicBezTo>
                    <a:pt x="19" y="38"/>
                    <a:pt x="16" y="37"/>
                    <a:pt x="14" y="35"/>
                  </a:cubicBezTo>
                  <a:cubicBezTo>
                    <a:pt x="12" y="34"/>
                    <a:pt x="11" y="31"/>
                    <a:pt x="10" y="28"/>
                  </a:cubicBezTo>
                  <a:cubicBezTo>
                    <a:pt x="8" y="24"/>
                    <a:pt x="8" y="21"/>
                    <a:pt x="8" y="18"/>
                  </a:cubicBezTo>
                  <a:cubicBezTo>
                    <a:pt x="8" y="12"/>
                    <a:pt x="9" y="9"/>
                    <a:pt x="11" y="6"/>
                  </a:cubicBezTo>
                  <a:close/>
                  <a:moveTo>
                    <a:pt x="2" y="30"/>
                  </a:moveTo>
                  <a:cubicBezTo>
                    <a:pt x="3" y="32"/>
                    <a:pt x="4" y="33"/>
                    <a:pt x="5" y="35"/>
                  </a:cubicBezTo>
                  <a:cubicBezTo>
                    <a:pt x="7" y="37"/>
                    <a:pt x="8" y="38"/>
                    <a:pt x="10" y="39"/>
                  </a:cubicBezTo>
                  <a:cubicBezTo>
                    <a:pt x="13" y="40"/>
                    <a:pt x="15" y="41"/>
                    <a:pt x="18" y="41"/>
                  </a:cubicBezTo>
                  <a:cubicBezTo>
                    <a:pt x="23" y="41"/>
                    <a:pt x="26" y="40"/>
                    <a:pt x="30" y="38"/>
                  </a:cubicBezTo>
                  <a:cubicBezTo>
                    <a:pt x="33" y="36"/>
                    <a:pt x="36" y="33"/>
                    <a:pt x="37" y="30"/>
                  </a:cubicBezTo>
                  <a:cubicBezTo>
                    <a:pt x="39" y="27"/>
                    <a:pt x="40" y="23"/>
                    <a:pt x="40" y="19"/>
                  </a:cubicBezTo>
                  <a:cubicBezTo>
                    <a:pt x="40" y="14"/>
                    <a:pt x="38" y="9"/>
                    <a:pt x="35" y="5"/>
                  </a:cubicBezTo>
                  <a:cubicBezTo>
                    <a:pt x="31" y="2"/>
                    <a:pt x="27" y="0"/>
                    <a:pt x="21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5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7" name="Freeform 51">
              <a:extLst>
                <a:ext uri="{FF2B5EF4-FFF2-40B4-BE49-F238E27FC236}">
                  <a16:creationId xmlns="" xmlns:a16="http://schemas.microsoft.com/office/drawing/2014/main" id="{52D4E8CC-1845-4724-B138-44D37D12E9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1326" y="3762376"/>
              <a:ext cx="125413" cy="71438"/>
            </a:xfrm>
            <a:custGeom>
              <a:avLst/>
              <a:gdLst>
                <a:gd name="T0" fmla="*/ 0 w 70"/>
                <a:gd name="T1" fmla="*/ 37 h 39"/>
                <a:gd name="T2" fmla="*/ 5 w 70"/>
                <a:gd name="T3" fmla="*/ 37 h 39"/>
                <a:gd name="T4" fmla="*/ 6 w 70"/>
                <a:gd name="T5" fmla="*/ 33 h 39"/>
                <a:gd name="T6" fmla="*/ 7 w 70"/>
                <a:gd name="T7" fmla="*/ 17 h 39"/>
                <a:gd name="T8" fmla="*/ 6 w 70"/>
                <a:gd name="T9" fmla="*/ 7 h 39"/>
                <a:gd name="T10" fmla="*/ 0 w 70"/>
                <a:gd name="T11" fmla="*/ 6 h 39"/>
                <a:gd name="T12" fmla="*/ 12 w 70"/>
                <a:gd name="T13" fmla="*/ 1 h 39"/>
                <a:gd name="T14" fmla="*/ 13 w 70"/>
                <a:gd name="T15" fmla="*/ 0 h 39"/>
                <a:gd name="T16" fmla="*/ 13 w 70"/>
                <a:gd name="T17" fmla="*/ 2 h 39"/>
                <a:gd name="T18" fmla="*/ 19 w 70"/>
                <a:gd name="T19" fmla="*/ 3 h 39"/>
                <a:gd name="T20" fmla="*/ 22 w 70"/>
                <a:gd name="T21" fmla="*/ 1 h 39"/>
                <a:gd name="T22" fmla="*/ 33 w 70"/>
                <a:gd name="T23" fmla="*/ 2 h 39"/>
                <a:gd name="T24" fmla="*/ 42 w 70"/>
                <a:gd name="T25" fmla="*/ 4 h 39"/>
                <a:gd name="T26" fmla="*/ 47 w 70"/>
                <a:gd name="T27" fmla="*/ 1 h 39"/>
                <a:gd name="T28" fmla="*/ 59 w 70"/>
                <a:gd name="T29" fmla="*/ 3 h 39"/>
                <a:gd name="T30" fmla="*/ 64 w 70"/>
                <a:gd name="T31" fmla="*/ 17 h 39"/>
                <a:gd name="T32" fmla="*/ 64 w 70"/>
                <a:gd name="T33" fmla="*/ 27 h 39"/>
                <a:gd name="T34" fmla="*/ 64 w 70"/>
                <a:gd name="T35" fmla="*/ 36 h 39"/>
                <a:gd name="T36" fmla="*/ 66 w 70"/>
                <a:gd name="T37" fmla="*/ 37 h 39"/>
                <a:gd name="T38" fmla="*/ 70 w 70"/>
                <a:gd name="T39" fmla="*/ 39 h 39"/>
                <a:gd name="T40" fmla="*/ 56 w 70"/>
                <a:gd name="T41" fmla="*/ 39 h 39"/>
                <a:gd name="T42" fmla="*/ 57 w 70"/>
                <a:gd name="T43" fmla="*/ 24 h 39"/>
                <a:gd name="T44" fmla="*/ 56 w 70"/>
                <a:gd name="T45" fmla="*/ 11 h 39"/>
                <a:gd name="T46" fmla="*/ 48 w 70"/>
                <a:gd name="T47" fmla="*/ 5 h 39"/>
                <a:gd name="T48" fmla="*/ 39 w 70"/>
                <a:gd name="T49" fmla="*/ 11 h 39"/>
                <a:gd name="T50" fmla="*/ 38 w 70"/>
                <a:gd name="T51" fmla="*/ 21 h 39"/>
                <a:gd name="T52" fmla="*/ 39 w 70"/>
                <a:gd name="T53" fmla="*/ 33 h 39"/>
                <a:gd name="T54" fmla="*/ 40 w 70"/>
                <a:gd name="T55" fmla="*/ 36 h 39"/>
                <a:gd name="T56" fmla="*/ 45 w 70"/>
                <a:gd name="T57" fmla="*/ 37 h 39"/>
                <a:gd name="T58" fmla="*/ 36 w 70"/>
                <a:gd name="T59" fmla="*/ 39 h 39"/>
                <a:gd name="T60" fmla="*/ 25 w 70"/>
                <a:gd name="T61" fmla="*/ 37 h 39"/>
                <a:gd name="T62" fmla="*/ 30 w 70"/>
                <a:gd name="T63" fmla="*/ 37 h 39"/>
                <a:gd name="T64" fmla="*/ 31 w 70"/>
                <a:gd name="T65" fmla="*/ 33 h 39"/>
                <a:gd name="T66" fmla="*/ 32 w 70"/>
                <a:gd name="T67" fmla="*/ 18 h 39"/>
                <a:gd name="T68" fmla="*/ 28 w 70"/>
                <a:gd name="T69" fmla="*/ 7 h 39"/>
                <a:gd name="T70" fmla="*/ 18 w 70"/>
                <a:gd name="T71" fmla="*/ 6 h 39"/>
                <a:gd name="T72" fmla="*/ 14 w 70"/>
                <a:gd name="T73" fmla="*/ 12 h 39"/>
                <a:gd name="T74" fmla="*/ 13 w 70"/>
                <a:gd name="T75" fmla="*/ 21 h 39"/>
                <a:gd name="T76" fmla="*/ 14 w 70"/>
                <a:gd name="T77" fmla="*/ 36 h 39"/>
                <a:gd name="T78" fmla="*/ 15 w 70"/>
                <a:gd name="T79" fmla="*/ 37 h 39"/>
                <a:gd name="T80" fmla="*/ 20 w 70"/>
                <a:gd name="T81" fmla="*/ 39 h 39"/>
                <a:gd name="T82" fmla="*/ 0 w 70"/>
                <a:gd name="T8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0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6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6" y="12"/>
                    <a:pt x="6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2"/>
                  </a:cubicBezTo>
                  <a:cubicBezTo>
                    <a:pt x="13" y="3"/>
                    <a:pt x="13" y="5"/>
                    <a:pt x="13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0" y="1"/>
                    <a:pt x="21" y="1"/>
                    <a:pt x="22" y="1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9" y="0"/>
                    <a:pt x="31" y="1"/>
                    <a:pt x="33" y="2"/>
                  </a:cubicBezTo>
                  <a:cubicBezTo>
                    <a:pt x="35" y="3"/>
                    <a:pt x="37" y="5"/>
                    <a:pt x="38" y="8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3"/>
                    <a:pt x="44" y="2"/>
                    <a:pt x="44" y="2"/>
                  </a:cubicBezTo>
                  <a:cubicBezTo>
                    <a:pt x="45" y="1"/>
                    <a:pt x="46" y="1"/>
                    <a:pt x="47" y="1"/>
                  </a:cubicBezTo>
                  <a:cubicBezTo>
                    <a:pt x="49" y="0"/>
                    <a:pt x="50" y="0"/>
                    <a:pt x="51" y="0"/>
                  </a:cubicBezTo>
                  <a:cubicBezTo>
                    <a:pt x="54" y="0"/>
                    <a:pt x="57" y="1"/>
                    <a:pt x="59" y="3"/>
                  </a:cubicBezTo>
                  <a:cubicBezTo>
                    <a:pt x="61" y="4"/>
                    <a:pt x="62" y="6"/>
                    <a:pt x="63" y="8"/>
                  </a:cubicBezTo>
                  <a:cubicBezTo>
                    <a:pt x="63" y="10"/>
                    <a:pt x="64" y="13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0"/>
                    <a:pt x="64" y="32"/>
                    <a:pt x="64" y="33"/>
                  </a:cubicBezTo>
                  <a:cubicBezTo>
                    <a:pt x="64" y="34"/>
                    <a:pt x="64" y="35"/>
                    <a:pt x="64" y="36"/>
                  </a:cubicBezTo>
                  <a:cubicBezTo>
                    <a:pt x="64" y="36"/>
                    <a:pt x="65" y="36"/>
                    <a:pt x="65" y="36"/>
                  </a:cubicBezTo>
                  <a:cubicBezTo>
                    <a:pt x="65" y="37"/>
                    <a:pt x="65" y="37"/>
                    <a:pt x="66" y="37"/>
                  </a:cubicBezTo>
                  <a:cubicBezTo>
                    <a:pt x="66" y="37"/>
                    <a:pt x="67" y="37"/>
                    <a:pt x="70" y="37"/>
                  </a:cubicBezTo>
                  <a:cubicBezTo>
                    <a:pt x="70" y="39"/>
                    <a:pt x="70" y="39"/>
                    <a:pt x="70" y="39"/>
                  </a:cubicBezTo>
                  <a:cubicBezTo>
                    <a:pt x="67" y="39"/>
                    <a:pt x="65" y="39"/>
                    <a:pt x="63" y="39"/>
                  </a:cubicBezTo>
                  <a:cubicBezTo>
                    <a:pt x="62" y="39"/>
                    <a:pt x="60" y="39"/>
                    <a:pt x="56" y="39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6"/>
                    <a:pt x="56" y="13"/>
                    <a:pt x="56" y="11"/>
                  </a:cubicBezTo>
                  <a:cubicBezTo>
                    <a:pt x="55" y="9"/>
                    <a:pt x="54" y="8"/>
                    <a:pt x="53" y="7"/>
                  </a:cubicBezTo>
                  <a:cubicBezTo>
                    <a:pt x="51" y="6"/>
                    <a:pt x="50" y="5"/>
                    <a:pt x="48" y="5"/>
                  </a:cubicBezTo>
                  <a:cubicBezTo>
                    <a:pt x="46" y="5"/>
                    <a:pt x="44" y="6"/>
                    <a:pt x="42" y="7"/>
                  </a:cubicBezTo>
                  <a:cubicBezTo>
                    <a:pt x="40" y="8"/>
                    <a:pt x="39" y="9"/>
                    <a:pt x="39" y="11"/>
                  </a:cubicBezTo>
                  <a:cubicBezTo>
                    <a:pt x="39" y="12"/>
                    <a:pt x="38" y="15"/>
                    <a:pt x="38" y="19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30"/>
                    <a:pt x="39" y="32"/>
                    <a:pt x="39" y="33"/>
                  </a:cubicBezTo>
                  <a:cubicBezTo>
                    <a:pt x="39" y="34"/>
                    <a:pt x="39" y="35"/>
                    <a:pt x="39" y="36"/>
                  </a:cubicBezTo>
                  <a:cubicBezTo>
                    <a:pt x="39" y="36"/>
                    <a:pt x="39" y="36"/>
                    <a:pt x="40" y="36"/>
                  </a:cubicBezTo>
                  <a:cubicBezTo>
                    <a:pt x="40" y="37"/>
                    <a:pt x="40" y="37"/>
                    <a:pt x="41" y="37"/>
                  </a:cubicBezTo>
                  <a:cubicBezTo>
                    <a:pt x="41" y="37"/>
                    <a:pt x="42" y="37"/>
                    <a:pt x="45" y="37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1" y="39"/>
                    <a:pt x="38" y="39"/>
                    <a:pt x="36" y="39"/>
                  </a:cubicBezTo>
                  <a:cubicBezTo>
                    <a:pt x="34" y="39"/>
                    <a:pt x="30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7"/>
                    <a:pt x="30" y="37"/>
                    <a:pt x="30" y="37"/>
                  </a:cubicBezTo>
                  <a:cubicBezTo>
                    <a:pt x="30" y="36"/>
                    <a:pt x="31" y="36"/>
                    <a:pt x="31" y="36"/>
                  </a:cubicBezTo>
                  <a:cubicBezTo>
                    <a:pt x="31" y="35"/>
                    <a:pt x="31" y="34"/>
                    <a:pt x="31" y="33"/>
                  </a:cubicBezTo>
                  <a:cubicBezTo>
                    <a:pt x="31" y="33"/>
                    <a:pt x="31" y="29"/>
                    <a:pt x="32" y="2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5"/>
                    <a:pt x="31" y="12"/>
                    <a:pt x="31" y="11"/>
                  </a:cubicBezTo>
                  <a:cubicBezTo>
                    <a:pt x="30" y="9"/>
                    <a:pt x="29" y="8"/>
                    <a:pt x="28" y="7"/>
                  </a:cubicBezTo>
                  <a:cubicBezTo>
                    <a:pt x="27" y="6"/>
                    <a:pt x="25" y="5"/>
                    <a:pt x="23" y="5"/>
                  </a:cubicBezTo>
                  <a:cubicBezTo>
                    <a:pt x="21" y="5"/>
                    <a:pt x="20" y="6"/>
                    <a:pt x="18" y="6"/>
                  </a:cubicBezTo>
                  <a:cubicBezTo>
                    <a:pt x="17" y="7"/>
                    <a:pt x="16" y="8"/>
                    <a:pt x="15" y="9"/>
                  </a:cubicBezTo>
                  <a:cubicBezTo>
                    <a:pt x="14" y="10"/>
                    <a:pt x="14" y="11"/>
                    <a:pt x="14" y="12"/>
                  </a:cubicBezTo>
                  <a:cubicBezTo>
                    <a:pt x="13" y="14"/>
                    <a:pt x="13" y="16"/>
                    <a:pt x="13" y="19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8"/>
                    <a:pt x="13" y="32"/>
                    <a:pt x="13" y="33"/>
                  </a:cubicBezTo>
                  <a:cubicBezTo>
                    <a:pt x="14" y="34"/>
                    <a:pt x="14" y="35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6" y="39"/>
                    <a:pt x="13" y="39"/>
                    <a:pt x="10" y="39"/>
                  </a:cubicBezTo>
                  <a:cubicBezTo>
                    <a:pt x="8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8" name="Freeform 52">
              <a:extLst>
                <a:ext uri="{FF2B5EF4-FFF2-40B4-BE49-F238E27FC236}">
                  <a16:creationId xmlns="" xmlns:a16="http://schemas.microsoft.com/office/drawing/2014/main" id="{5A54EA0E-F4FE-42D3-8E63-2F135EAD2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439" y="3762376"/>
              <a:ext cx="128588" cy="71438"/>
            </a:xfrm>
            <a:custGeom>
              <a:avLst/>
              <a:gdLst>
                <a:gd name="T0" fmla="*/ 0 w 71"/>
                <a:gd name="T1" fmla="*/ 37 h 39"/>
                <a:gd name="T2" fmla="*/ 6 w 71"/>
                <a:gd name="T3" fmla="*/ 37 h 39"/>
                <a:gd name="T4" fmla="*/ 7 w 71"/>
                <a:gd name="T5" fmla="*/ 33 h 39"/>
                <a:gd name="T6" fmla="*/ 7 w 71"/>
                <a:gd name="T7" fmla="*/ 17 h 39"/>
                <a:gd name="T8" fmla="*/ 7 w 71"/>
                <a:gd name="T9" fmla="*/ 7 h 39"/>
                <a:gd name="T10" fmla="*/ 0 w 71"/>
                <a:gd name="T11" fmla="*/ 6 h 39"/>
                <a:gd name="T12" fmla="*/ 12 w 71"/>
                <a:gd name="T13" fmla="*/ 1 h 39"/>
                <a:gd name="T14" fmla="*/ 14 w 71"/>
                <a:gd name="T15" fmla="*/ 0 h 39"/>
                <a:gd name="T16" fmla="*/ 14 w 71"/>
                <a:gd name="T17" fmla="*/ 2 h 39"/>
                <a:gd name="T18" fmla="*/ 19 w 71"/>
                <a:gd name="T19" fmla="*/ 3 h 39"/>
                <a:gd name="T20" fmla="*/ 23 w 71"/>
                <a:gd name="T21" fmla="*/ 1 h 39"/>
                <a:gd name="T22" fmla="*/ 34 w 71"/>
                <a:gd name="T23" fmla="*/ 2 h 39"/>
                <a:gd name="T24" fmla="*/ 43 w 71"/>
                <a:gd name="T25" fmla="*/ 4 h 39"/>
                <a:gd name="T26" fmla="*/ 48 w 71"/>
                <a:gd name="T27" fmla="*/ 1 h 39"/>
                <a:gd name="T28" fmla="*/ 60 w 71"/>
                <a:gd name="T29" fmla="*/ 3 h 39"/>
                <a:gd name="T30" fmla="*/ 64 w 71"/>
                <a:gd name="T31" fmla="*/ 17 h 39"/>
                <a:gd name="T32" fmla="*/ 64 w 71"/>
                <a:gd name="T33" fmla="*/ 27 h 39"/>
                <a:gd name="T34" fmla="*/ 65 w 71"/>
                <a:gd name="T35" fmla="*/ 36 h 39"/>
                <a:gd name="T36" fmla="*/ 67 w 71"/>
                <a:gd name="T37" fmla="*/ 37 h 39"/>
                <a:gd name="T38" fmla="*/ 71 w 71"/>
                <a:gd name="T39" fmla="*/ 39 h 39"/>
                <a:gd name="T40" fmla="*/ 57 w 71"/>
                <a:gd name="T41" fmla="*/ 39 h 39"/>
                <a:gd name="T42" fmla="*/ 57 w 71"/>
                <a:gd name="T43" fmla="*/ 24 h 39"/>
                <a:gd name="T44" fmla="*/ 57 w 71"/>
                <a:gd name="T45" fmla="*/ 11 h 39"/>
                <a:gd name="T46" fmla="*/ 49 w 71"/>
                <a:gd name="T47" fmla="*/ 5 h 39"/>
                <a:gd name="T48" fmla="*/ 40 w 71"/>
                <a:gd name="T49" fmla="*/ 11 h 39"/>
                <a:gd name="T50" fmla="*/ 39 w 71"/>
                <a:gd name="T51" fmla="*/ 21 h 39"/>
                <a:gd name="T52" fmla="*/ 39 w 71"/>
                <a:gd name="T53" fmla="*/ 33 h 39"/>
                <a:gd name="T54" fmla="*/ 40 w 71"/>
                <a:gd name="T55" fmla="*/ 36 h 39"/>
                <a:gd name="T56" fmla="*/ 46 w 71"/>
                <a:gd name="T57" fmla="*/ 37 h 39"/>
                <a:gd name="T58" fmla="*/ 36 w 71"/>
                <a:gd name="T59" fmla="*/ 39 h 39"/>
                <a:gd name="T60" fmla="*/ 26 w 71"/>
                <a:gd name="T61" fmla="*/ 37 h 39"/>
                <a:gd name="T62" fmla="*/ 31 w 71"/>
                <a:gd name="T63" fmla="*/ 37 h 39"/>
                <a:gd name="T64" fmla="*/ 32 w 71"/>
                <a:gd name="T65" fmla="*/ 33 h 39"/>
                <a:gd name="T66" fmla="*/ 32 w 71"/>
                <a:gd name="T67" fmla="*/ 18 h 39"/>
                <a:gd name="T68" fmla="*/ 29 w 71"/>
                <a:gd name="T69" fmla="*/ 7 h 39"/>
                <a:gd name="T70" fmla="*/ 19 w 71"/>
                <a:gd name="T71" fmla="*/ 6 h 39"/>
                <a:gd name="T72" fmla="*/ 14 w 71"/>
                <a:gd name="T73" fmla="*/ 12 h 39"/>
                <a:gd name="T74" fmla="*/ 14 w 71"/>
                <a:gd name="T75" fmla="*/ 21 h 39"/>
                <a:gd name="T76" fmla="*/ 15 w 71"/>
                <a:gd name="T77" fmla="*/ 36 h 39"/>
                <a:gd name="T78" fmla="*/ 16 w 71"/>
                <a:gd name="T79" fmla="*/ 37 h 39"/>
                <a:gd name="T80" fmla="*/ 21 w 71"/>
                <a:gd name="T81" fmla="*/ 39 h 39"/>
                <a:gd name="T82" fmla="*/ 0 w 71"/>
                <a:gd name="T8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7" y="35"/>
                    <a:pt x="7" y="34"/>
                    <a:pt x="7" y="33"/>
                  </a:cubicBezTo>
                  <a:cubicBezTo>
                    <a:pt x="7" y="33"/>
                    <a:pt x="7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7" y="8"/>
                    <a:pt x="7" y="7"/>
                    <a:pt x="7" y="7"/>
                  </a:cubicBezTo>
                  <a:cubicBezTo>
                    <a:pt x="7" y="6"/>
                    <a:pt x="6" y="6"/>
                    <a:pt x="6" y="6"/>
                  </a:cubicBezTo>
                  <a:cubicBezTo>
                    <a:pt x="5" y="6"/>
                    <a:pt x="4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6" y="3"/>
                    <a:pt x="10" y="2"/>
                    <a:pt x="12" y="1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4" y="5"/>
                    <a:pt x="14" y="7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1"/>
                    <a:pt x="22" y="1"/>
                    <a:pt x="23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9" y="0"/>
                    <a:pt x="32" y="1"/>
                    <a:pt x="34" y="2"/>
                  </a:cubicBezTo>
                  <a:cubicBezTo>
                    <a:pt x="36" y="3"/>
                    <a:pt x="37" y="5"/>
                    <a:pt x="38" y="8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4" y="3"/>
                    <a:pt x="45" y="2"/>
                    <a:pt x="45" y="2"/>
                  </a:cubicBezTo>
                  <a:cubicBezTo>
                    <a:pt x="46" y="1"/>
                    <a:pt x="47" y="1"/>
                    <a:pt x="48" y="1"/>
                  </a:cubicBezTo>
                  <a:cubicBezTo>
                    <a:pt x="49" y="0"/>
                    <a:pt x="51" y="0"/>
                    <a:pt x="52" y="0"/>
                  </a:cubicBezTo>
                  <a:cubicBezTo>
                    <a:pt x="55" y="0"/>
                    <a:pt x="58" y="1"/>
                    <a:pt x="60" y="3"/>
                  </a:cubicBezTo>
                  <a:cubicBezTo>
                    <a:pt x="62" y="4"/>
                    <a:pt x="63" y="6"/>
                    <a:pt x="64" y="8"/>
                  </a:cubicBezTo>
                  <a:cubicBezTo>
                    <a:pt x="64" y="10"/>
                    <a:pt x="64" y="13"/>
                    <a:pt x="64" y="17"/>
                  </a:cubicBezTo>
                  <a:cubicBezTo>
                    <a:pt x="64" y="21"/>
                    <a:pt x="64" y="21"/>
                    <a:pt x="64" y="21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30"/>
                    <a:pt x="65" y="32"/>
                    <a:pt x="65" y="33"/>
                  </a:cubicBezTo>
                  <a:cubicBezTo>
                    <a:pt x="65" y="34"/>
                    <a:pt x="65" y="35"/>
                    <a:pt x="65" y="36"/>
                  </a:cubicBezTo>
                  <a:cubicBezTo>
                    <a:pt x="65" y="36"/>
                    <a:pt x="65" y="36"/>
                    <a:pt x="66" y="36"/>
                  </a:cubicBezTo>
                  <a:cubicBezTo>
                    <a:pt x="66" y="37"/>
                    <a:pt x="66" y="37"/>
                    <a:pt x="67" y="37"/>
                  </a:cubicBezTo>
                  <a:cubicBezTo>
                    <a:pt x="67" y="37"/>
                    <a:pt x="68" y="37"/>
                    <a:pt x="71" y="37"/>
                  </a:cubicBezTo>
                  <a:cubicBezTo>
                    <a:pt x="71" y="39"/>
                    <a:pt x="71" y="39"/>
                    <a:pt x="71" y="39"/>
                  </a:cubicBezTo>
                  <a:cubicBezTo>
                    <a:pt x="68" y="39"/>
                    <a:pt x="65" y="39"/>
                    <a:pt x="64" y="39"/>
                  </a:cubicBezTo>
                  <a:cubicBezTo>
                    <a:pt x="63" y="39"/>
                    <a:pt x="60" y="39"/>
                    <a:pt x="57" y="39"/>
                  </a:cubicBezTo>
                  <a:cubicBezTo>
                    <a:pt x="57" y="28"/>
                    <a:pt x="57" y="28"/>
                    <a:pt x="57" y="2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16"/>
                    <a:pt x="57" y="13"/>
                    <a:pt x="57" y="11"/>
                  </a:cubicBezTo>
                  <a:cubicBezTo>
                    <a:pt x="56" y="9"/>
                    <a:pt x="55" y="8"/>
                    <a:pt x="54" y="7"/>
                  </a:cubicBezTo>
                  <a:cubicBezTo>
                    <a:pt x="52" y="6"/>
                    <a:pt x="50" y="5"/>
                    <a:pt x="49" y="5"/>
                  </a:cubicBezTo>
                  <a:cubicBezTo>
                    <a:pt x="46" y="5"/>
                    <a:pt x="44" y="6"/>
                    <a:pt x="42" y="7"/>
                  </a:cubicBezTo>
                  <a:cubicBezTo>
                    <a:pt x="41" y="8"/>
                    <a:pt x="40" y="9"/>
                    <a:pt x="40" y="11"/>
                  </a:cubicBezTo>
                  <a:cubicBezTo>
                    <a:pt x="39" y="12"/>
                    <a:pt x="39" y="15"/>
                    <a:pt x="39" y="19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30"/>
                    <a:pt x="39" y="32"/>
                    <a:pt x="39" y="33"/>
                  </a:cubicBezTo>
                  <a:cubicBezTo>
                    <a:pt x="39" y="34"/>
                    <a:pt x="40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1" y="37"/>
                    <a:pt x="43" y="37"/>
                    <a:pt x="46" y="37"/>
                  </a:cubicBezTo>
                  <a:cubicBezTo>
                    <a:pt x="46" y="39"/>
                    <a:pt x="46" y="39"/>
                    <a:pt x="46" y="39"/>
                  </a:cubicBezTo>
                  <a:cubicBezTo>
                    <a:pt x="42" y="39"/>
                    <a:pt x="39" y="39"/>
                    <a:pt x="36" y="39"/>
                  </a:cubicBezTo>
                  <a:cubicBezTo>
                    <a:pt x="34" y="39"/>
                    <a:pt x="31" y="39"/>
                    <a:pt x="26" y="39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30" y="37"/>
                    <a:pt x="30" y="37"/>
                    <a:pt x="31" y="37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2" y="35"/>
                    <a:pt x="32" y="34"/>
                    <a:pt x="32" y="33"/>
                  </a:cubicBezTo>
                  <a:cubicBezTo>
                    <a:pt x="32" y="33"/>
                    <a:pt x="32" y="29"/>
                    <a:pt x="32" y="21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2" y="15"/>
                    <a:pt x="32" y="12"/>
                    <a:pt x="31" y="11"/>
                  </a:cubicBezTo>
                  <a:cubicBezTo>
                    <a:pt x="31" y="9"/>
                    <a:pt x="30" y="8"/>
                    <a:pt x="29" y="7"/>
                  </a:cubicBezTo>
                  <a:cubicBezTo>
                    <a:pt x="27" y="6"/>
                    <a:pt x="26" y="5"/>
                    <a:pt x="24" y="5"/>
                  </a:cubicBezTo>
                  <a:cubicBezTo>
                    <a:pt x="22" y="5"/>
                    <a:pt x="21" y="6"/>
                    <a:pt x="19" y="6"/>
                  </a:cubicBezTo>
                  <a:cubicBezTo>
                    <a:pt x="18" y="7"/>
                    <a:pt x="17" y="8"/>
                    <a:pt x="16" y="9"/>
                  </a:cubicBezTo>
                  <a:cubicBezTo>
                    <a:pt x="15" y="10"/>
                    <a:pt x="14" y="11"/>
                    <a:pt x="14" y="12"/>
                  </a:cubicBezTo>
                  <a:cubicBezTo>
                    <a:pt x="14" y="14"/>
                    <a:pt x="14" y="16"/>
                    <a:pt x="14" y="19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8"/>
                    <a:pt x="14" y="32"/>
                    <a:pt x="14" y="33"/>
                  </a:cubicBezTo>
                  <a:cubicBezTo>
                    <a:pt x="14" y="34"/>
                    <a:pt x="14" y="35"/>
                    <a:pt x="15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7"/>
                    <a:pt x="16" y="37"/>
                    <a:pt x="16" y="37"/>
                  </a:cubicBezTo>
                  <a:cubicBezTo>
                    <a:pt x="16" y="37"/>
                    <a:pt x="18" y="37"/>
                    <a:pt x="21" y="37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17" y="39"/>
                    <a:pt x="14" y="39"/>
                    <a:pt x="11" y="39"/>
                  </a:cubicBezTo>
                  <a:cubicBezTo>
                    <a:pt x="9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2079" name="Freeform 53">
              <a:extLst>
                <a:ext uri="{FF2B5EF4-FFF2-40B4-BE49-F238E27FC236}">
                  <a16:creationId xmlns="" xmlns:a16="http://schemas.microsoft.com/office/drawing/2014/main" id="{CF6448E2-F20A-40D4-B480-12FB0DEF4B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00726" y="3730626"/>
              <a:ext cx="36513" cy="103188"/>
            </a:xfrm>
            <a:custGeom>
              <a:avLst/>
              <a:gdLst>
                <a:gd name="T0" fmla="*/ 10 w 21"/>
                <a:gd name="T1" fmla="*/ 0 h 57"/>
                <a:gd name="T2" fmla="*/ 13 w 21"/>
                <a:gd name="T3" fmla="*/ 1 h 57"/>
                <a:gd name="T4" fmla="*/ 15 w 21"/>
                <a:gd name="T5" fmla="*/ 5 h 57"/>
                <a:gd name="T6" fmla="*/ 13 w 21"/>
                <a:gd name="T7" fmla="*/ 8 h 57"/>
                <a:gd name="T8" fmla="*/ 10 w 21"/>
                <a:gd name="T9" fmla="*/ 9 h 57"/>
                <a:gd name="T10" fmla="*/ 7 w 21"/>
                <a:gd name="T11" fmla="*/ 8 h 57"/>
                <a:gd name="T12" fmla="*/ 6 w 21"/>
                <a:gd name="T13" fmla="*/ 5 h 57"/>
                <a:gd name="T14" fmla="*/ 7 w 21"/>
                <a:gd name="T15" fmla="*/ 1 h 57"/>
                <a:gd name="T16" fmla="*/ 10 w 21"/>
                <a:gd name="T17" fmla="*/ 0 h 57"/>
                <a:gd name="T18" fmla="*/ 0 w 21"/>
                <a:gd name="T19" fmla="*/ 24 h 57"/>
                <a:gd name="T20" fmla="*/ 0 w 21"/>
                <a:gd name="T21" fmla="*/ 22 h 57"/>
                <a:gd name="T22" fmla="*/ 14 w 21"/>
                <a:gd name="T23" fmla="*/ 18 h 57"/>
                <a:gd name="T24" fmla="*/ 14 w 21"/>
                <a:gd name="T25" fmla="*/ 19 h 57"/>
                <a:gd name="T26" fmla="*/ 14 w 21"/>
                <a:gd name="T27" fmla="*/ 32 h 57"/>
                <a:gd name="T28" fmla="*/ 14 w 21"/>
                <a:gd name="T29" fmla="*/ 39 h 57"/>
                <a:gd name="T30" fmla="*/ 14 w 21"/>
                <a:gd name="T31" fmla="*/ 51 h 57"/>
                <a:gd name="T32" fmla="*/ 15 w 21"/>
                <a:gd name="T33" fmla="*/ 54 h 57"/>
                <a:gd name="T34" fmla="*/ 15 w 21"/>
                <a:gd name="T35" fmla="*/ 54 h 57"/>
                <a:gd name="T36" fmla="*/ 16 w 21"/>
                <a:gd name="T37" fmla="*/ 55 h 57"/>
                <a:gd name="T38" fmla="*/ 21 w 21"/>
                <a:gd name="T39" fmla="*/ 55 h 57"/>
                <a:gd name="T40" fmla="*/ 21 w 21"/>
                <a:gd name="T41" fmla="*/ 57 h 57"/>
                <a:gd name="T42" fmla="*/ 11 w 21"/>
                <a:gd name="T43" fmla="*/ 57 h 57"/>
                <a:gd name="T44" fmla="*/ 0 w 21"/>
                <a:gd name="T45" fmla="*/ 57 h 57"/>
                <a:gd name="T46" fmla="*/ 0 w 21"/>
                <a:gd name="T47" fmla="*/ 55 h 57"/>
                <a:gd name="T48" fmla="*/ 4 w 21"/>
                <a:gd name="T49" fmla="*/ 55 h 57"/>
                <a:gd name="T50" fmla="*/ 5 w 21"/>
                <a:gd name="T51" fmla="*/ 55 h 57"/>
                <a:gd name="T52" fmla="*/ 6 w 21"/>
                <a:gd name="T53" fmla="*/ 54 h 57"/>
                <a:gd name="T54" fmla="*/ 7 w 21"/>
                <a:gd name="T55" fmla="*/ 51 h 57"/>
                <a:gd name="T56" fmla="*/ 7 w 21"/>
                <a:gd name="T57" fmla="*/ 39 h 57"/>
                <a:gd name="T58" fmla="*/ 7 w 21"/>
                <a:gd name="T59" fmla="*/ 32 h 57"/>
                <a:gd name="T60" fmla="*/ 7 w 21"/>
                <a:gd name="T61" fmla="*/ 25 h 57"/>
                <a:gd name="T62" fmla="*/ 6 w 21"/>
                <a:gd name="T63" fmla="*/ 24 h 57"/>
                <a:gd name="T64" fmla="*/ 0 w 21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1" h="57">
                  <a:moveTo>
                    <a:pt x="10" y="0"/>
                  </a:moveTo>
                  <a:cubicBezTo>
                    <a:pt x="12" y="0"/>
                    <a:pt x="13" y="0"/>
                    <a:pt x="13" y="1"/>
                  </a:cubicBezTo>
                  <a:cubicBezTo>
                    <a:pt x="14" y="2"/>
                    <a:pt x="15" y="3"/>
                    <a:pt x="15" y="5"/>
                  </a:cubicBezTo>
                  <a:cubicBezTo>
                    <a:pt x="15" y="6"/>
                    <a:pt x="14" y="7"/>
                    <a:pt x="13" y="8"/>
                  </a:cubicBezTo>
                  <a:cubicBezTo>
                    <a:pt x="13" y="9"/>
                    <a:pt x="11" y="9"/>
                    <a:pt x="10" y="9"/>
                  </a:cubicBezTo>
                  <a:cubicBezTo>
                    <a:pt x="9" y="9"/>
                    <a:pt x="8" y="9"/>
                    <a:pt x="7" y="8"/>
                  </a:cubicBezTo>
                  <a:cubicBezTo>
                    <a:pt x="6" y="7"/>
                    <a:pt x="6" y="6"/>
                    <a:pt x="6" y="5"/>
                  </a:cubicBezTo>
                  <a:cubicBezTo>
                    <a:pt x="6" y="3"/>
                    <a:pt x="6" y="2"/>
                    <a:pt x="7" y="1"/>
                  </a:cubicBezTo>
                  <a:cubicBezTo>
                    <a:pt x="8" y="0"/>
                    <a:pt x="9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6" y="21"/>
                    <a:pt x="10" y="20"/>
                    <a:pt x="14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4" y="29"/>
                    <a:pt x="14" y="32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5" y="53"/>
                    <a:pt x="15" y="54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7" y="55"/>
                    <a:pt x="18" y="55"/>
                    <a:pt x="21" y="55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57"/>
                    <a:pt x="13" y="57"/>
                    <a:pt x="11" y="57"/>
                  </a:cubicBezTo>
                  <a:cubicBezTo>
                    <a:pt x="9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7" y="53"/>
                    <a:pt x="7" y="52"/>
                    <a:pt x="7" y="51"/>
                  </a:cubicBezTo>
                  <a:cubicBezTo>
                    <a:pt x="7" y="51"/>
                    <a:pt x="7" y="47"/>
                    <a:pt x="7" y="39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28"/>
                    <a:pt x="7" y="26"/>
                    <a:pt x="7" y="25"/>
                  </a:cubicBezTo>
                  <a:cubicBezTo>
                    <a:pt x="6" y="25"/>
                    <a:pt x="6" y="24"/>
                    <a:pt x="6" y="24"/>
                  </a:cubicBezTo>
                  <a:cubicBezTo>
                    <a:pt x="5" y="24"/>
                    <a:pt x="4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0" name="Freeform 54">
              <a:extLst>
                <a:ext uri="{FF2B5EF4-FFF2-40B4-BE49-F238E27FC236}">
                  <a16:creationId xmlns="" xmlns:a16="http://schemas.microsoft.com/office/drawing/2014/main" id="{C69997A9-6AB8-4652-88A6-7B3A8C119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3114" y="3762376"/>
              <a:ext cx="52388" cy="73025"/>
            </a:xfrm>
            <a:custGeom>
              <a:avLst/>
              <a:gdLst>
                <a:gd name="T0" fmla="*/ 1 w 29"/>
                <a:gd name="T1" fmla="*/ 27 h 40"/>
                <a:gd name="T2" fmla="*/ 3 w 29"/>
                <a:gd name="T3" fmla="*/ 27 h 40"/>
                <a:gd name="T4" fmla="*/ 3 w 29"/>
                <a:gd name="T5" fmla="*/ 31 h 40"/>
                <a:gd name="T6" fmla="*/ 4 w 29"/>
                <a:gd name="T7" fmla="*/ 33 h 40"/>
                <a:gd name="T8" fmla="*/ 6 w 29"/>
                <a:gd name="T9" fmla="*/ 36 h 40"/>
                <a:gd name="T10" fmla="*/ 8 w 29"/>
                <a:gd name="T11" fmla="*/ 37 h 40"/>
                <a:gd name="T12" fmla="*/ 10 w 29"/>
                <a:gd name="T13" fmla="*/ 38 h 40"/>
                <a:gd name="T14" fmla="*/ 14 w 29"/>
                <a:gd name="T15" fmla="*/ 38 h 40"/>
                <a:gd name="T16" fmla="*/ 21 w 29"/>
                <a:gd name="T17" fmla="*/ 36 h 40"/>
                <a:gd name="T18" fmla="*/ 23 w 29"/>
                <a:gd name="T19" fmla="*/ 30 h 40"/>
                <a:gd name="T20" fmla="*/ 23 w 29"/>
                <a:gd name="T21" fmla="*/ 27 h 40"/>
                <a:gd name="T22" fmla="*/ 20 w 29"/>
                <a:gd name="T23" fmla="*/ 25 h 40"/>
                <a:gd name="T24" fmla="*/ 13 w 29"/>
                <a:gd name="T25" fmla="*/ 23 h 40"/>
                <a:gd name="T26" fmla="*/ 7 w 29"/>
                <a:gd name="T27" fmla="*/ 21 h 40"/>
                <a:gd name="T28" fmla="*/ 3 w 29"/>
                <a:gd name="T29" fmla="*/ 19 h 40"/>
                <a:gd name="T30" fmla="*/ 1 w 29"/>
                <a:gd name="T31" fmla="*/ 16 h 40"/>
                <a:gd name="T32" fmla="*/ 0 w 29"/>
                <a:gd name="T33" fmla="*/ 12 h 40"/>
                <a:gd name="T34" fmla="*/ 2 w 29"/>
                <a:gd name="T35" fmla="*/ 6 h 40"/>
                <a:gd name="T36" fmla="*/ 7 w 29"/>
                <a:gd name="T37" fmla="*/ 2 h 40"/>
                <a:gd name="T38" fmla="*/ 15 w 29"/>
                <a:gd name="T39" fmla="*/ 0 h 40"/>
                <a:gd name="T40" fmla="*/ 21 w 29"/>
                <a:gd name="T41" fmla="*/ 1 h 40"/>
                <a:gd name="T42" fmla="*/ 27 w 29"/>
                <a:gd name="T43" fmla="*/ 2 h 40"/>
                <a:gd name="T44" fmla="*/ 26 w 29"/>
                <a:gd name="T45" fmla="*/ 12 h 40"/>
                <a:gd name="T46" fmla="*/ 24 w 29"/>
                <a:gd name="T47" fmla="*/ 12 h 40"/>
                <a:gd name="T48" fmla="*/ 23 w 29"/>
                <a:gd name="T49" fmla="*/ 8 h 40"/>
                <a:gd name="T50" fmla="*/ 23 w 29"/>
                <a:gd name="T51" fmla="*/ 6 h 40"/>
                <a:gd name="T52" fmla="*/ 21 w 29"/>
                <a:gd name="T53" fmla="*/ 4 h 40"/>
                <a:gd name="T54" fmla="*/ 18 w 29"/>
                <a:gd name="T55" fmla="*/ 3 h 40"/>
                <a:gd name="T56" fmla="*/ 14 w 29"/>
                <a:gd name="T57" fmla="*/ 2 h 40"/>
                <a:gd name="T58" fmla="*/ 8 w 29"/>
                <a:gd name="T59" fmla="*/ 4 h 40"/>
                <a:gd name="T60" fmla="*/ 6 w 29"/>
                <a:gd name="T61" fmla="*/ 9 h 40"/>
                <a:gd name="T62" fmla="*/ 7 w 29"/>
                <a:gd name="T63" fmla="*/ 12 h 40"/>
                <a:gd name="T64" fmla="*/ 8 w 29"/>
                <a:gd name="T65" fmla="*/ 14 h 40"/>
                <a:gd name="T66" fmla="*/ 11 w 29"/>
                <a:gd name="T67" fmla="*/ 15 h 40"/>
                <a:gd name="T68" fmla="*/ 18 w 29"/>
                <a:gd name="T69" fmla="*/ 17 h 40"/>
                <a:gd name="T70" fmla="*/ 25 w 29"/>
                <a:gd name="T71" fmla="*/ 19 h 40"/>
                <a:gd name="T72" fmla="*/ 28 w 29"/>
                <a:gd name="T73" fmla="*/ 22 h 40"/>
                <a:gd name="T74" fmla="*/ 29 w 29"/>
                <a:gd name="T75" fmla="*/ 27 h 40"/>
                <a:gd name="T76" fmla="*/ 25 w 29"/>
                <a:gd name="T77" fmla="*/ 36 h 40"/>
                <a:gd name="T78" fmla="*/ 13 w 29"/>
                <a:gd name="T79" fmla="*/ 40 h 40"/>
                <a:gd name="T80" fmla="*/ 3 w 29"/>
                <a:gd name="T81" fmla="*/ 39 h 40"/>
                <a:gd name="T82" fmla="*/ 0 w 29"/>
                <a:gd name="T83" fmla="*/ 38 h 40"/>
                <a:gd name="T84" fmla="*/ 0 w 29"/>
                <a:gd name="T85" fmla="*/ 38 h 40"/>
                <a:gd name="T86" fmla="*/ 0 w 29"/>
                <a:gd name="T87" fmla="*/ 37 h 40"/>
                <a:gd name="T88" fmla="*/ 0 w 29"/>
                <a:gd name="T89" fmla="*/ 34 h 40"/>
                <a:gd name="T90" fmla="*/ 1 w 29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" h="40">
                  <a:moveTo>
                    <a:pt x="1" y="27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29"/>
                    <a:pt x="3" y="30"/>
                    <a:pt x="3" y="31"/>
                  </a:cubicBezTo>
                  <a:cubicBezTo>
                    <a:pt x="3" y="32"/>
                    <a:pt x="4" y="33"/>
                    <a:pt x="4" y="33"/>
                  </a:cubicBezTo>
                  <a:cubicBezTo>
                    <a:pt x="4" y="34"/>
                    <a:pt x="5" y="35"/>
                    <a:pt x="6" y="36"/>
                  </a:cubicBezTo>
                  <a:cubicBezTo>
                    <a:pt x="6" y="36"/>
                    <a:pt x="7" y="37"/>
                    <a:pt x="8" y="37"/>
                  </a:cubicBezTo>
                  <a:cubicBezTo>
                    <a:pt x="9" y="37"/>
                    <a:pt x="9" y="38"/>
                    <a:pt x="10" y="38"/>
                  </a:cubicBezTo>
                  <a:cubicBezTo>
                    <a:pt x="11" y="38"/>
                    <a:pt x="12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3" y="32"/>
                    <a:pt x="23" y="30"/>
                  </a:cubicBezTo>
                  <a:cubicBezTo>
                    <a:pt x="23" y="29"/>
                    <a:pt x="23" y="28"/>
                    <a:pt x="23" y="27"/>
                  </a:cubicBezTo>
                  <a:cubicBezTo>
                    <a:pt x="22" y="26"/>
                    <a:pt x="21" y="25"/>
                    <a:pt x="20" y="25"/>
                  </a:cubicBezTo>
                  <a:cubicBezTo>
                    <a:pt x="19" y="24"/>
                    <a:pt x="17" y="24"/>
                    <a:pt x="13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5" y="20"/>
                    <a:pt x="4" y="20"/>
                    <a:pt x="3" y="19"/>
                  </a:cubicBezTo>
                  <a:cubicBezTo>
                    <a:pt x="2" y="18"/>
                    <a:pt x="2" y="17"/>
                    <a:pt x="1" y="16"/>
                  </a:cubicBezTo>
                  <a:cubicBezTo>
                    <a:pt x="1" y="15"/>
                    <a:pt x="0" y="13"/>
                    <a:pt x="0" y="12"/>
                  </a:cubicBezTo>
                  <a:cubicBezTo>
                    <a:pt x="0" y="10"/>
                    <a:pt x="1" y="8"/>
                    <a:pt x="2" y="6"/>
                  </a:cubicBezTo>
                  <a:cubicBezTo>
                    <a:pt x="3" y="4"/>
                    <a:pt x="5" y="3"/>
                    <a:pt x="7" y="2"/>
                  </a:cubicBezTo>
                  <a:cubicBezTo>
                    <a:pt x="10" y="0"/>
                    <a:pt x="12" y="0"/>
                    <a:pt x="15" y="0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3" y="1"/>
                    <a:pt x="25" y="2"/>
                    <a:pt x="27" y="2"/>
                  </a:cubicBezTo>
                  <a:cubicBezTo>
                    <a:pt x="26" y="5"/>
                    <a:pt x="26" y="8"/>
                    <a:pt x="26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3" y="8"/>
                  </a:cubicBezTo>
                  <a:cubicBezTo>
                    <a:pt x="23" y="7"/>
                    <a:pt x="23" y="6"/>
                    <a:pt x="23" y="6"/>
                  </a:cubicBezTo>
                  <a:cubicBezTo>
                    <a:pt x="22" y="5"/>
                    <a:pt x="22" y="5"/>
                    <a:pt x="21" y="4"/>
                  </a:cubicBezTo>
                  <a:cubicBezTo>
                    <a:pt x="20" y="4"/>
                    <a:pt x="19" y="3"/>
                    <a:pt x="18" y="3"/>
                  </a:cubicBezTo>
                  <a:cubicBezTo>
                    <a:pt x="17" y="2"/>
                    <a:pt x="16" y="2"/>
                    <a:pt x="14" y="2"/>
                  </a:cubicBezTo>
                  <a:cubicBezTo>
                    <a:pt x="12" y="2"/>
                    <a:pt x="10" y="3"/>
                    <a:pt x="8" y="4"/>
                  </a:cubicBezTo>
                  <a:cubicBezTo>
                    <a:pt x="7" y="6"/>
                    <a:pt x="6" y="7"/>
                    <a:pt x="6" y="9"/>
                  </a:cubicBezTo>
                  <a:cubicBezTo>
                    <a:pt x="6" y="10"/>
                    <a:pt x="6" y="11"/>
                    <a:pt x="7" y="12"/>
                  </a:cubicBezTo>
                  <a:cubicBezTo>
                    <a:pt x="7" y="13"/>
                    <a:pt x="8" y="13"/>
                    <a:pt x="8" y="14"/>
                  </a:cubicBezTo>
                  <a:cubicBezTo>
                    <a:pt x="9" y="14"/>
                    <a:pt x="10" y="15"/>
                    <a:pt x="11" y="15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2" y="18"/>
                    <a:pt x="24" y="18"/>
                    <a:pt x="25" y="19"/>
                  </a:cubicBezTo>
                  <a:cubicBezTo>
                    <a:pt x="26" y="20"/>
                    <a:pt x="28" y="21"/>
                    <a:pt x="28" y="22"/>
                  </a:cubicBezTo>
                  <a:cubicBezTo>
                    <a:pt x="29" y="23"/>
                    <a:pt x="29" y="25"/>
                    <a:pt x="29" y="27"/>
                  </a:cubicBezTo>
                  <a:cubicBezTo>
                    <a:pt x="29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0" y="40"/>
                    <a:pt x="7" y="40"/>
                    <a:pt x="3" y="39"/>
                  </a:cubicBezTo>
                  <a:cubicBezTo>
                    <a:pt x="1" y="39"/>
                    <a:pt x="0" y="39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0" y="36"/>
                    <a:pt x="0" y="35"/>
                    <a:pt x="0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3" name="Freeform 55">
              <a:extLst>
                <a:ext uri="{FF2B5EF4-FFF2-40B4-BE49-F238E27FC236}">
                  <a16:creationId xmlns="" xmlns:a16="http://schemas.microsoft.com/office/drawing/2014/main" id="{2EB70954-3413-42B7-9244-059D671C6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4551" y="3762376"/>
              <a:ext cx="53975" cy="73025"/>
            </a:xfrm>
            <a:custGeom>
              <a:avLst/>
              <a:gdLst>
                <a:gd name="T0" fmla="*/ 1 w 30"/>
                <a:gd name="T1" fmla="*/ 27 h 40"/>
                <a:gd name="T2" fmla="*/ 4 w 30"/>
                <a:gd name="T3" fmla="*/ 27 h 40"/>
                <a:gd name="T4" fmla="*/ 4 w 30"/>
                <a:gd name="T5" fmla="*/ 31 h 40"/>
                <a:gd name="T6" fmla="*/ 5 w 30"/>
                <a:gd name="T7" fmla="*/ 33 h 40"/>
                <a:gd name="T8" fmla="*/ 6 w 30"/>
                <a:gd name="T9" fmla="*/ 36 h 40"/>
                <a:gd name="T10" fmla="*/ 8 w 30"/>
                <a:gd name="T11" fmla="*/ 37 h 40"/>
                <a:gd name="T12" fmla="*/ 11 w 30"/>
                <a:gd name="T13" fmla="*/ 38 h 40"/>
                <a:gd name="T14" fmla="*/ 14 w 30"/>
                <a:gd name="T15" fmla="*/ 38 h 40"/>
                <a:gd name="T16" fmla="*/ 21 w 30"/>
                <a:gd name="T17" fmla="*/ 36 h 40"/>
                <a:gd name="T18" fmla="*/ 24 w 30"/>
                <a:gd name="T19" fmla="*/ 30 h 40"/>
                <a:gd name="T20" fmla="*/ 23 w 30"/>
                <a:gd name="T21" fmla="*/ 27 h 40"/>
                <a:gd name="T22" fmla="*/ 21 w 30"/>
                <a:gd name="T23" fmla="*/ 25 h 40"/>
                <a:gd name="T24" fmla="*/ 14 w 30"/>
                <a:gd name="T25" fmla="*/ 23 h 40"/>
                <a:gd name="T26" fmla="*/ 7 w 30"/>
                <a:gd name="T27" fmla="*/ 21 h 40"/>
                <a:gd name="T28" fmla="*/ 4 w 30"/>
                <a:gd name="T29" fmla="*/ 19 h 40"/>
                <a:gd name="T30" fmla="*/ 2 w 30"/>
                <a:gd name="T31" fmla="*/ 16 h 40"/>
                <a:gd name="T32" fmla="*/ 1 w 30"/>
                <a:gd name="T33" fmla="*/ 12 h 40"/>
                <a:gd name="T34" fmla="*/ 2 w 30"/>
                <a:gd name="T35" fmla="*/ 6 h 40"/>
                <a:gd name="T36" fmla="*/ 8 w 30"/>
                <a:gd name="T37" fmla="*/ 2 h 40"/>
                <a:gd name="T38" fmla="*/ 16 w 30"/>
                <a:gd name="T39" fmla="*/ 0 h 40"/>
                <a:gd name="T40" fmla="*/ 22 w 30"/>
                <a:gd name="T41" fmla="*/ 1 h 40"/>
                <a:gd name="T42" fmla="*/ 27 w 30"/>
                <a:gd name="T43" fmla="*/ 2 h 40"/>
                <a:gd name="T44" fmla="*/ 27 w 30"/>
                <a:gd name="T45" fmla="*/ 12 h 40"/>
                <a:gd name="T46" fmla="*/ 24 w 30"/>
                <a:gd name="T47" fmla="*/ 12 h 40"/>
                <a:gd name="T48" fmla="*/ 24 w 30"/>
                <a:gd name="T49" fmla="*/ 8 h 40"/>
                <a:gd name="T50" fmla="*/ 23 w 30"/>
                <a:gd name="T51" fmla="*/ 6 h 40"/>
                <a:gd name="T52" fmla="*/ 22 w 30"/>
                <a:gd name="T53" fmla="*/ 4 h 40"/>
                <a:gd name="T54" fmla="*/ 19 w 30"/>
                <a:gd name="T55" fmla="*/ 3 h 40"/>
                <a:gd name="T56" fmla="*/ 15 w 30"/>
                <a:gd name="T57" fmla="*/ 2 h 40"/>
                <a:gd name="T58" fmla="*/ 9 w 30"/>
                <a:gd name="T59" fmla="*/ 4 h 40"/>
                <a:gd name="T60" fmla="*/ 7 w 30"/>
                <a:gd name="T61" fmla="*/ 9 h 40"/>
                <a:gd name="T62" fmla="*/ 7 w 30"/>
                <a:gd name="T63" fmla="*/ 12 h 40"/>
                <a:gd name="T64" fmla="*/ 9 w 30"/>
                <a:gd name="T65" fmla="*/ 14 h 40"/>
                <a:gd name="T66" fmla="*/ 12 w 30"/>
                <a:gd name="T67" fmla="*/ 15 h 40"/>
                <a:gd name="T68" fmla="*/ 19 w 30"/>
                <a:gd name="T69" fmla="*/ 17 h 40"/>
                <a:gd name="T70" fmla="*/ 26 w 30"/>
                <a:gd name="T71" fmla="*/ 19 h 40"/>
                <a:gd name="T72" fmla="*/ 29 w 30"/>
                <a:gd name="T73" fmla="*/ 22 h 40"/>
                <a:gd name="T74" fmla="*/ 30 w 30"/>
                <a:gd name="T75" fmla="*/ 27 h 40"/>
                <a:gd name="T76" fmla="*/ 25 w 30"/>
                <a:gd name="T77" fmla="*/ 36 h 40"/>
                <a:gd name="T78" fmla="*/ 13 w 30"/>
                <a:gd name="T79" fmla="*/ 40 h 40"/>
                <a:gd name="T80" fmla="*/ 4 w 30"/>
                <a:gd name="T81" fmla="*/ 39 h 40"/>
                <a:gd name="T82" fmla="*/ 1 w 30"/>
                <a:gd name="T83" fmla="*/ 38 h 40"/>
                <a:gd name="T84" fmla="*/ 0 w 30"/>
                <a:gd name="T85" fmla="*/ 38 h 40"/>
                <a:gd name="T86" fmla="*/ 0 w 30"/>
                <a:gd name="T87" fmla="*/ 37 h 40"/>
                <a:gd name="T88" fmla="*/ 1 w 30"/>
                <a:gd name="T89" fmla="*/ 34 h 40"/>
                <a:gd name="T90" fmla="*/ 1 w 30"/>
                <a:gd name="T91" fmla="*/ 27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" h="40">
                  <a:moveTo>
                    <a:pt x="1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9"/>
                    <a:pt x="4" y="30"/>
                    <a:pt x="4" y="31"/>
                  </a:cubicBezTo>
                  <a:cubicBezTo>
                    <a:pt x="4" y="32"/>
                    <a:pt x="4" y="33"/>
                    <a:pt x="5" y="33"/>
                  </a:cubicBezTo>
                  <a:cubicBezTo>
                    <a:pt x="5" y="34"/>
                    <a:pt x="5" y="35"/>
                    <a:pt x="6" y="36"/>
                  </a:cubicBezTo>
                  <a:cubicBezTo>
                    <a:pt x="7" y="36"/>
                    <a:pt x="7" y="37"/>
                    <a:pt x="8" y="37"/>
                  </a:cubicBezTo>
                  <a:cubicBezTo>
                    <a:pt x="9" y="37"/>
                    <a:pt x="10" y="38"/>
                    <a:pt x="11" y="38"/>
                  </a:cubicBezTo>
                  <a:cubicBezTo>
                    <a:pt x="11" y="38"/>
                    <a:pt x="13" y="38"/>
                    <a:pt x="14" y="38"/>
                  </a:cubicBezTo>
                  <a:cubicBezTo>
                    <a:pt x="17" y="38"/>
                    <a:pt x="19" y="37"/>
                    <a:pt x="21" y="36"/>
                  </a:cubicBezTo>
                  <a:cubicBezTo>
                    <a:pt x="23" y="34"/>
                    <a:pt x="24" y="32"/>
                    <a:pt x="24" y="30"/>
                  </a:cubicBezTo>
                  <a:cubicBezTo>
                    <a:pt x="24" y="29"/>
                    <a:pt x="24" y="28"/>
                    <a:pt x="23" y="27"/>
                  </a:cubicBezTo>
                  <a:cubicBezTo>
                    <a:pt x="23" y="26"/>
                    <a:pt x="22" y="25"/>
                    <a:pt x="21" y="25"/>
                  </a:cubicBezTo>
                  <a:cubicBezTo>
                    <a:pt x="20" y="24"/>
                    <a:pt x="17" y="24"/>
                    <a:pt x="14" y="23"/>
                  </a:cubicBezTo>
                  <a:cubicBezTo>
                    <a:pt x="10" y="22"/>
                    <a:pt x="8" y="21"/>
                    <a:pt x="7" y="21"/>
                  </a:cubicBezTo>
                  <a:cubicBezTo>
                    <a:pt x="6" y="20"/>
                    <a:pt x="5" y="20"/>
                    <a:pt x="4" y="19"/>
                  </a:cubicBezTo>
                  <a:cubicBezTo>
                    <a:pt x="3" y="18"/>
                    <a:pt x="2" y="17"/>
                    <a:pt x="2" y="16"/>
                  </a:cubicBezTo>
                  <a:cubicBezTo>
                    <a:pt x="1" y="15"/>
                    <a:pt x="1" y="13"/>
                    <a:pt x="1" y="12"/>
                  </a:cubicBezTo>
                  <a:cubicBezTo>
                    <a:pt x="1" y="10"/>
                    <a:pt x="1" y="8"/>
                    <a:pt x="2" y="6"/>
                  </a:cubicBezTo>
                  <a:cubicBezTo>
                    <a:pt x="4" y="4"/>
                    <a:pt x="5" y="3"/>
                    <a:pt x="8" y="2"/>
                  </a:cubicBezTo>
                  <a:cubicBezTo>
                    <a:pt x="10" y="0"/>
                    <a:pt x="13" y="0"/>
                    <a:pt x="16" y="0"/>
                  </a:cubicBezTo>
                  <a:cubicBezTo>
                    <a:pt x="17" y="0"/>
                    <a:pt x="19" y="0"/>
                    <a:pt x="22" y="1"/>
                  </a:cubicBezTo>
                  <a:cubicBezTo>
                    <a:pt x="24" y="1"/>
                    <a:pt x="26" y="2"/>
                    <a:pt x="27" y="2"/>
                  </a:cubicBezTo>
                  <a:cubicBezTo>
                    <a:pt x="27" y="5"/>
                    <a:pt x="27" y="8"/>
                    <a:pt x="27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0"/>
                    <a:pt x="24" y="8"/>
                    <a:pt x="24" y="8"/>
                  </a:cubicBezTo>
                  <a:cubicBezTo>
                    <a:pt x="24" y="7"/>
                    <a:pt x="23" y="6"/>
                    <a:pt x="23" y="6"/>
                  </a:cubicBezTo>
                  <a:cubicBezTo>
                    <a:pt x="23" y="5"/>
                    <a:pt x="22" y="5"/>
                    <a:pt x="22" y="4"/>
                  </a:cubicBezTo>
                  <a:cubicBezTo>
                    <a:pt x="21" y="4"/>
                    <a:pt x="20" y="3"/>
                    <a:pt x="19" y="3"/>
                  </a:cubicBezTo>
                  <a:cubicBezTo>
                    <a:pt x="18" y="2"/>
                    <a:pt x="16" y="2"/>
                    <a:pt x="15" y="2"/>
                  </a:cubicBezTo>
                  <a:cubicBezTo>
                    <a:pt x="12" y="2"/>
                    <a:pt x="10" y="3"/>
                    <a:pt x="9" y="4"/>
                  </a:cubicBezTo>
                  <a:cubicBezTo>
                    <a:pt x="7" y="6"/>
                    <a:pt x="7" y="7"/>
                    <a:pt x="7" y="9"/>
                  </a:cubicBezTo>
                  <a:cubicBezTo>
                    <a:pt x="7" y="10"/>
                    <a:pt x="7" y="11"/>
                    <a:pt x="7" y="12"/>
                  </a:cubicBezTo>
                  <a:cubicBezTo>
                    <a:pt x="8" y="13"/>
                    <a:pt x="8" y="13"/>
                    <a:pt x="9" y="14"/>
                  </a:cubicBezTo>
                  <a:cubicBezTo>
                    <a:pt x="10" y="14"/>
                    <a:pt x="11" y="15"/>
                    <a:pt x="12" y="15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22" y="18"/>
                    <a:pt x="24" y="18"/>
                    <a:pt x="26" y="19"/>
                  </a:cubicBezTo>
                  <a:cubicBezTo>
                    <a:pt x="27" y="20"/>
                    <a:pt x="28" y="21"/>
                    <a:pt x="29" y="22"/>
                  </a:cubicBezTo>
                  <a:cubicBezTo>
                    <a:pt x="30" y="23"/>
                    <a:pt x="30" y="25"/>
                    <a:pt x="30" y="27"/>
                  </a:cubicBezTo>
                  <a:cubicBezTo>
                    <a:pt x="30" y="30"/>
                    <a:pt x="28" y="34"/>
                    <a:pt x="25" y="36"/>
                  </a:cubicBezTo>
                  <a:cubicBezTo>
                    <a:pt x="22" y="39"/>
                    <a:pt x="18" y="40"/>
                    <a:pt x="13" y="40"/>
                  </a:cubicBezTo>
                  <a:cubicBezTo>
                    <a:pt x="11" y="40"/>
                    <a:pt x="8" y="40"/>
                    <a:pt x="4" y="39"/>
                  </a:cubicBezTo>
                  <a:cubicBezTo>
                    <a:pt x="2" y="39"/>
                    <a:pt x="1" y="39"/>
                    <a:pt x="1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cubicBezTo>
                    <a:pt x="1" y="36"/>
                    <a:pt x="1" y="35"/>
                    <a:pt x="1" y="34"/>
                  </a:cubicBezTo>
                  <a:cubicBezTo>
                    <a:pt x="1" y="33"/>
                    <a:pt x="1" y="31"/>
                    <a:pt x="1" y="27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6" name="Freeform 56">
              <a:extLst>
                <a:ext uri="{FF2B5EF4-FFF2-40B4-BE49-F238E27FC236}">
                  <a16:creationId xmlns="" xmlns:a16="http://schemas.microsoft.com/office/drawing/2014/main" id="{0476703E-756D-4236-B3C2-46C739C944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94401" y="3730626"/>
              <a:ext cx="34925" cy="103188"/>
            </a:xfrm>
            <a:custGeom>
              <a:avLst/>
              <a:gdLst>
                <a:gd name="T0" fmla="*/ 10 w 20"/>
                <a:gd name="T1" fmla="*/ 0 h 57"/>
                <a:gd name="T2" fmla="*/ 13 w 20"/>
                <a:gd name="T3" fmla="*/ 1 h 57"/>
                <a:gd name="T4" fmla="*/ 14 w 20"/>
                <a:gd name="T5" fmla="*/ 5 h 57"/>
                <a:gd name="T6" fmla="*/ 13 w 20"/>
                <a:gd name="T7" fmla="*/ 8 h 57"/>
                <a:gd name="T8" fmla="*/ 10 w 20"/>
                <a:gd name="T9" fmla="*/ 9 h 57"/>
                <a:gd name="T10" fmla="*/ 6 w 20"/>
                <a:gd name="T11" fmla="*/ 8 h 57"/>
                <a:gd name="T12" fmla="*/ 5 w 20"/>
                <a:gd name="T13" fmla="*/ 5 h 57"/>
                <a:gd name="T14" fmla="*/ 6 w 20"/>
                <a:gd name="T15" fmla="*/ 1 h 57"/>
                <a:gd name="T16" fmla="*/ 10 w 20"/>
                <a:gd name="T17" fmla="*/ 0 h 57"/>
                <a:gd name="T18" fmla="*/ 0 w 20"/>
                <a:gd name="T19" fmla="*/ 24 h 57"/>
                <a:gd name="T20" fmla="*/ 0 w 20"/>
                <a:gd name="T21" fmla="*/ 22 h 57"/>
                <a:gd name="T22" fmla="*/ 13 w 20"/>
                <a:gd name="T23" fmla="*/ 18 h 57"/>
                <a:gd name="T24" fmla="*/ 14 w 20"/>
                <a:gd name="T25" fmla="*/ 19 h 57"/>
                <a:gd name="T26" fmla="*/ 13 w 20"/>
                <a:gd name="T27" fmla="*/ 32 h 57"/>
                <a:gd name="T28" fmla="*/ 13 w 20"/>
                <a:gd name="T29" fmla="*/ 39 h 57"/>
                <a:gd name="T30" fmla="*/ 14 w 20"/>
                <a:gd name="T31" fmla="*/ 51 h 57"/>
                <a:gd name="T32" fmla="*/ 14 w 20"/>
                <a:gd name="T33" fmla="*/ 54 h 57"/>
                <a:gd name="T34" fmla="*/ 15 w 20"/>
                <a:gd name="T35" fmla="*/ 54 h 57"/>
                <a:gd name="T36" fmla="*/ 16 w 20"/>
                <a:gd name="T37" fmla="*/ 55 h 57"/>
                <a:gd name="T38" fmla="*/ 20 w 20"/>
                <a:gd name="T39" fmla="*/ 55 h 57"/>
                <a:gd name="T40" fmla="*/ 20 w 20"/>
                <a:gd name="T41" fmla="*/ 57 h 57"/>
                <a:gd name="T42" fmla="*/ 10 w 20"/>
                <a:gd name="T43" fmla="*/ 57 h 57"/>
                <a:gd name="T44" fmla="*/ 0 w 20"/>
                <a:gd name="T45" fmla="*/ 57 h 57"/>
                <a:gd name="T46" fmla="*/ 0 w 20"/>
                <a:gd name="T47" fmla="*/ 55 h 57"/>
                <a:gd name="T48" fmla="*/ 3 w 20"/>
                <a:gd name="T49" fmla="*/ 55 h 57"/>
                <a:gd name="T50" fmla="*/ 5 w 20"/>
                <a:gd name="T51" fmla="*/ 55 h 57"/>
                <a:gd name="T52" fmla="*/ 6 w 20"/>
                <a:gd name="T53" fmla="*/ 54 h 57"/>
                <a:gd name="T54" fmla="*/ 6 w 20"/>
                <a:gd name="T55" fmla="*/ 51 h 57"/>
                <a:gd name="T56" fmla="*/ 6 w 20"/>
                <a:gd name="T57" fmla="*/ 39 h 57"/>
                <a:gd name="T58" fmla="*/ 6 w 20"/>
                <a:gd name="T59" fmla="*/ 32 h 57"/>
                <a:gd name="T60" fmla="*/ 6 w 20"/>
                <a:gd name="T61" fmla="*/ 25 h 57"/>
                <a:gd name="T62" fmla="*/ 5 w 20"/>
                <a:gd name="T63" fmla="*/ 24 h 57"/>
                <a:gd name="T64" fmla="*/ 0 w 20"/>
                <a:gd name="T65" fmla="*/ 2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0" h="57">
                  <a:moveTo>
                    <a:pt x="10" y="0"/>
                  </a:moveTo>
                  <a:cubicBezTo>
                    <a:pt x="11" y="0"/>
                    <a:pt x="12" y="0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4" y="6"/>
                    <a:pt x="14" y="7"/>
                    <a:pt x="13" y="8"/>
                  </a:cubicBezTo>
                  <a:cubicBezTo>
                    <a:pt x="12" y="9"/>
                    <a:pt x="11" y="9"/>
                    <a:pt x="10" y="9"/>
                  </a:cubicBezTo>
                  <a:cubicBezTo>
                    <a:pt x="8" y="9"/>
                    <a:pt x="7" y="9"/>
                    <a:pt x="6" y="8"/>
                  </a:cubicBezTo>
                  <a:cubicBezTo>
                    <a:pt x="5" y="7"/>
                    <a:pt x="5" y="6"/>
                    <a:pt x="5" y="5"/>
                  </a:cubicBezTo>
                  <a:cubicBezTo>
                    <a:pt x="5" y="3"/>
                    <a:pt x="5" y="2"/>
                    <a:pt x="6" y="1"/>
                  </a:cubicBezTo>
                  <a:cubicBezTo>
                    <a:pt x="7" y="0"/>
                    <a:pt x="8" y="0"/>
                    <a:pt x="10" y="0"/>
                  </a:cubicBezTo>
                  <a:close/>
                  <a:moveTo>
                    <a:pt x="0" y="24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21"/>
                    <a:pt x="9" y="20"/>
                    <a:pt x="13" y="18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25"/>
                    <a:pt x="13" y="29"/>
                    <a:pt x="13" y="32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46"/>
                    <a:pt x="14" y="50"/>
                    <a:pt x="14" y="51"/>
                  </a:cubicBezTo>
                  <a:cubicBezTo>
                    <a:pt x="14" y="52"/>
                    <a:pt x="14" y="53"/>
                    <a:pt x="14" y="54"/>
                  </a:cubicBezTo>
                  <a:cubicBezTo>
                    <a:pt x="14" y="54"/>
                    <a:pt x="14" y="54"/>
                    <a:pt x="15" y="54"/>
                  </a:cubicBezTo>
                  <a:cubicBezTo>
                    <a:pt x="15" y="55"/>
                    <a:pt x="15" y="55"/>
                    <a:pt x="16" y="55"/>
                  </a:cubicBezTo>
                  <a:cubicBezTo>
                    <a:pt x="16" y="55"/>
                    <a:pt x="17" y="55"/>
                    <a:pt x="20" y="55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16" y="57"/>
                    <a:pt x="13" y="57"/>
                    <a:pt x="10" y="57"/>
                  </a:cubicBezTo>
                  <a:cubicBezTo>
                    <a:pt x="8" y="57"/>
                    <a:pt x="5" y="57"/>
                    <a:pt x="0" y="5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4" y="55"/>
                    <a:pt x="5" y="55"/>
                    <a:pt x="5" y="55"/>
                  </a:cubicBezTo>
                  <a:cubicBezTo>
                    <a:pt x="5" y="54"/>
                    <a:pt x="5" y="54"/>
                    <a:pt x="6" y="54"/>
                  </a:cubicBezTo>
                  <a:cubicBezTo>
                    <a:pt x="6" y="53"/>
                    <a:pt x="6" y="52"/>
                    <a:pt x="6" y="51"/>
                  </a:cubicBezTo>
                  <a:cubicBezTo>
                    <a:pt x="6" y="51"/>
                    <a:pt x="6" y="47"/>
                    <a:pt x="6" y="39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28"/>
                    <a:pt x="6" y="26"/>
                    <a:pt x="6" y="25"/>
                  </a:cubicBezTo>
                  <a:cubicBezTo>
                    <a:pt x="6" y="25"/>
                    <a:pt x="5" y="24"/>
                    <a:pt x="5" y="24"/>
                  </a:cubicBezTo>
                  <a:cubicBezTo>
                    <a:pt x="5" y="24"/>
                    <a:pt x="3" y="24"/>
                    <a:pt x="0" y="24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69" name="Freeform 57">
              <a:extLst>
                <a:ext uri="{FF2B5EF4-FFF2-40B4-BE49-F238E27FC236}">
                  <a16:creationId xmlns="" xmlns:a16="http://schemas.microsoft.com/office/drawing/2014/main" id="{1B8DE239-9C33-400B-BA54-01E72A96BA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46789" y="3762376"/>
              <a:ext cx="71438" cy="74613"/>
            </a:xfrm>
            <a:custGeom>
              <a:avLst/>
              <a:gdLst>
                <a:gd name="T0" fmla="*/ 11 w 40"/>
                <a:gd name="T1" fmla="*/ 6 h 41"/>
                <a:gd name="T2" fmla="*/ 19 w 40"/>
                <a:gd name="T3" fmla="*/ 3 h 41"/>
                <a:gd name="T4" fmla="*/ 25 w 40"/>
                <a:gd name="T5" fmla="*/ 5 h 41"/>
                <a:gd name="T6" fmla="*/ 30 w 40"/>
                <a:gd name="T7" fmla="*/ 11 h 41"/>
                <a:gd name="T8" fmla="*/ 32 w 40"/>
                <a:gd name="T9" fmla="*/ 22 h 41"/>
                <a:gd name="T10" fmla="*/ 29 w 40"/>
                <a:gd name="T11" fmla="*/ 34 h 41"/>
                <a:gd name="T12" fmla="*/ 21 w 40"/>
                <a:gd name="T13" fmla="*/ 38 h 41"/>
                <a:gd name="T14" fmla="*/ 14 w 40"/>
                <a:gd name="T15" fmla="*/ 35 h 41"/>
                <a:gd name="T16" fmla="*/ 9 w 40"/>
                <a:gd name="T17" fmla="*/ 28 h 41"/>
                <a:gd name="T18" fmla="*/ 8 w 40"/>
                <a:gd name="T19" fmla="*/ 18 h 41"/>
                <a:gd name="T20" fmla="*/ 11 w 40"/>
                <a:gd name="T21" fmla="*/ 6 h 41"/>
                <a:gd name="T22" fmla="*/ 2 w 40"/>
                <a:gd name="T23" fmla="*/ 30 h 41"/>
                <a:gd name="T24" fmla="*/ 5 w 40"/>
                <a:gd name="T25" fmla="*/ 35 h 41"/>
                <a:gd name="T26" fmla="*/ 10 w 40"/>
                <a:gd name="T27" fmla="*/ 39 h 41"/>
                <a:gd name="T28" fmla="*/ 18 w 40"/>
                <a:gd name="T29" fmla="*/ 41 h 41"/>
                <a:gd name="T30" fmla="*/ 29 w 40"/>
                <a:gd name="T31" fmla="*/ 38 h 41"/>
                <a:gd name="T32" fmla="*/ 37 w 40"/>
                <a:gd name="T33" fmla="*/ 30 h 41"/>
                <a:gd name="T34" fmla="*/ 40 w 40"/>
                <a:gd name="T35" fmla="*/ 19 h 41"/>
                <a:gd name="T36" fmla="*/ 35 w 40"/>
                <a:gd name="T37" fmla="*/ 5 h 41"/>
                <a:gd name="T38" fmla="*/ 21 w 40"/>
                <a:gd name="T39" fmla="*/ 0 h 41"/>
                <a:gd name="T40" fmla="*/ 6 w 40"/>
                <a:gd name="T41" fmla="*/ 6 h 41"/>
                <a:gd name="T42" fmla="*/ 0 w 40"/>
                <a:gd name="T43" fmla="*/ 21 h 41"/>
                <a:gd name="T44" fmla="*/ 2 w 40"/>
                <a:gd name="T45" fmla="*/ 3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1">
                  <a:moveTo>
                    <a:pt x="11" y="6"/>
                  </a:moveTo>
                  <a:cubicBezTo>
                    <a:pt x="13" y="4"/>
                    <a:pt x="16" y="3"/>
                    <a:pt x="19" y="3"/>
                  </a:cubicBezTo>
                  <a:cubicBezTo>
                    <a:pt x="21" y="3"/>
                    <a:pt x="23" y="3"/>
                    <a:pt x="25" y="5"/>
                  </a:cubicBezTo>
                  <a:cubicBezTo>
                    <a:pt x="27" y="6"/>
                    <a:pt x="29" y="8"/>
                    <a:pt x="30" y="11"/>
                  </a:cubicBezTo>
                  <a:cubicBezTo>
                    <a:pt x="31" y="14"/>
                    <a:pt x="32" y="18"/>
                    <a:pt x="32" y="22"/>
                  </a:cubicBezTo>
                  <a:cubicBezTo>
                    <a:pt x="32" y="28"/>
                    <a:pt x="31" y="31"/>
                    <a:pt x="29" y="34"/>
                  </a:cubicBezTo>
                  <a:cubicBezTo>
                    <a:pt x="27" y="36"/>
                    <a:pt x="24" y="38"/>
                    <a:pt x="21" y="38"/>
                  </a:cubicBezTo>
                  <a:cubicBezTo>
                    <a:pt x="19" y="38"/>
                    <a:pt x="16" y="37"/>
                    <a:pt x="14" y="35"/>
                  </a:cubicBezTo>
                  <a:cubicBezTo>
                    <a:pt x="12" y="34"/>
                    <a:pt x="10" y="31"/>
                    <a:pt x="9" y="28"/>
                  </a:cubicBezTo>
                  <a:cubicBezTo>
                    <a:pt x="8" y="24"/>
                    <a:pt x="8" y="21"/>
                    <a:pt x="8" y="18"/>
                  </a:cubicBezTo>
                  <a:cubicBezTo>
                    <a:pt x="8" y="12"/>
                    <a:pt x="9" y="9"/>
                    <a:pt x="11" y="6"/>
                  </a:cubicBezTo>
                  <a:close/>
                  <a:moveTo>
                    <a:pt x="2" y="30"/>
                  </a:moveTo>
                  <a:cubicBezTo>
                    <a:pt x="3" y="32"/>
                    <a:pt x="4" y="33"/>
                    <a:pt x="5" y="35"/>
                  </a:cubicBezTo>
                  <a:cubicBezTo>
                    <a:pt x="6" y="37"/>
                    <a:pt x="8" y="38"/>
                    <a:pt x="10" y="39"/>
                  </a:cubicBezTo>
                  <a:cubicBezTo>
                    <a:pt x="12" y="40"/>
                    <a:pt x="15" y="41"/>
                    <a:pt x="18" y="41"/>
                  </a:cubicBezTo>
                  <a:cubicBezTo>
                    <a:pt x="22" y="41"/>
                    <a:pt x="26" y="40"/>
                    <a:pt x="29" y="38"/>
                  </a:cubicBezTo>
                  <a:cubicBezTo>
                    <a:pt x="33" y="36"/>
                    <a:pt x="35" y="33"/>
                    <a:pt x="37" y="30"/>
                  </a:cubicBezTo>
                  <a:cubicBezTo>
                    <a:pt x="39" y="27"/>
                    <a:pt x="40" y="23"/>
                    <a:pt x="40" y="19"/>
                  </a:cubicBezTo>
                  <a:cubicBezTo>
                    <a:pt x="40" y="14"/>
                    <a:pt x="38" y="9"/>
                    <a:pt x="35" y="5"/>
                  </a:cubicBezTo>
                  <a:cubicBezTo>
                    <a:pt x="31" y="2"/>
                    <a:pt x="26" y="0"/>
                    <a:pt x="21" y="0"/>
                  </a:cubicBezTo>
                  <a:cubicBezTo>
                    <a:pt x="15" y="0"/>
                    <a:pt x="10" y="2"/>
                    <a:pt x="6" y="6"/>
                  </a:cubicBezTo>
                  <a:cubicBezTo>
                    <a:pt x="2" y="10"/>
                    <a:pt x="0" y="15"/>
                    <a:pt x="0" y="21"/>
                  </a:cubicBezTo>
                  <a:cubicBezTo>
                    <a:pt x="0" y="24"/>
                    <a:pt x="1" y="27"/>
                    <a:pt x="2" y="30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  <p:sp>
          <p:nvSpPr>
            <p:cNvPr id="15370" name="Freeform 58">
              <a:extLst>
                <a:ext uri="{FF2B5EF4-FFF2-40B4-BE49-F238E27FC236}">
                  <a16:creationId xmlns="" xmlns:a16="http://schemas.microsoft.com/office/drawing/2014/main" id="{A27A5881-6832-4BC5-A190-22D0B7F8B0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2514" y="3762376"/>
              <a:ext cx="84138" cy="71438"/>
            </a:xfrm>
            <a:custGeom>
              <a:avLst/>
              <a:gdLst>
                <a:gd name="T0" fmla="*/ 0 w 47"/>
                <a:gd name="T1" fmla="*/ 39 h 39"/>
                <a:gd name="T2" fmla="*/ 0 w 47"/>
                <a:gd name="T3" fmla="*/ 37 h 39"/>
                <a:gd name="T4" fmla="*/ 4 w 47"/>
                <a:gd name="T5" fmla="*/ 37 h 39"/>
                <a:gd name="T6" fmla="*/ 5 w 47"/>
                <a:gd name="T7" fmla="*/ 37 h 39"/>
                <a:gd name="T8" fmla="*/ 6 w 47"/>
                <a:gd name="T9" fmla="*/ 36 h 39"/>
                <a:gd name="T10" fmla="*/ 6 w 47"/>
                <a:gd name="T11" fmla="*/ 33 h 39"/>
                <a:gd name="T12" fmla="*/ 7 w 47"/>
                <a:gd name="T13" fmla="*/ 21 h 39"/>
                <a:gd name="T14" fmla="*/ 7 w 47"/>
                <a:gd name="T15" fmla="*/ 17 h 39"/>
                <a:gd name="T16" fmla="*/ 7 w 47"/>
                <a:gd name="T17" fmla="*/ 10 h 39"/>
                <a:gd name="T18" fmla="*/ 6 w 47"/>
                <a:gd name="T19" fmla="*/ 7 h 39"/>
                <a:gd name="T20" fmla="*/ 5 w 47"/>
                <a:gd name="T21" fmla="*/ 6 h 39"/>
                <a:gd name="T22" fmla="*/ 0 w 47"/>
                <a:gd name="T23" fmla="*/ 6 h 39"/>
                <a:gd name="T24" fmla="*/ 0 w 47"/>
                <a:gd name="T25" fmla="*/ 4 h 39"/>
                <a:gd name="T26" fmla="*/ 12 w 47"/>
                <a:gd name="T27" fmla="*/ 1 h 39"/>
                <a:gd name="T28" fmla="*/ 13 w 47"/>
                <a:gd name="T29" fmla="*/ 0 h 39"/>
                <a:gd name="T30" fmla="*/ 14 w 47"/>
                <a:gd name="T31" fmla="*/ 0 h 39"/>
                <a:gd name="T32" fmla="*/ 14 w 47"/>
                <a:gd name="T33" fmla="*/ 1 h 39"/>
                <a:gd name="T34" fmla="*/ 14 w 47"/>
                <a:gd name="T35" fmla="*/ 2 h 39"/>
                <a:gd name="T36" fmla="*/ 13 w 47"/>
                <a:gd name="T37" fmla="*/ 8 h 39"/>
                <a:gd name="T38" fmla="*/ 21 w 47"/>
                <a:gd name="T39" fmla="*/ 1 h 39"/>
                <a:gd name="T40" fmla="*/ 27 w 47"/>
                <a:gd name="T41" fmla="*/ 0 h 39"/>
                <a:gd name="T42" fmla="*/ 34 w 47"/>
                <a:gd name="T43" fmla="*/ 1 h 39"/>
                <a:gd name="T44" fmla="*/ 38 w 47"/>
                <a:gd name="T45" fmla="*/ 5 h 39"/>
                <a:gd name="T46" fmla="*/ 40 w 47"/>
                <a:gd name="T47" fmla="*/ 10 h 39"/>
                <a:gd name="T48" fmla="*/ 40 w 47"/>
                <a:gd name="T49" fmla="*/ 20 h 39"/>
                <a:gd name="T50" fmla="*/ 40 w 47"/>
                <a:gd name="T51" fmla="*/ 27 h 39"/>
                <a:gd name="T52" fmla="*/ 40 w 47"/>
                <a:gd name="T53" fmla="*/ 35 h 39"/>
                <a:gd name="T54" fmla="*/ 41 w 47"/>
                <a:gd name="T55" fmla="*/ 36 h 39"/>
                <a:gd name="T56" fmla="*/ 42 w 47"/>
                <a:gd name="T57" fmla="*/ 37 h 39"/>
                <a:gd name="T58" fmla="*/ 47 w 47"/>
                <a:gd name="T59" fmla="*/ 37 h 39"/>
                <a:gd name="T60" fmla="*/ 47 w 47"/>
                <a:gd name="T61" fmla="*/ 39 h 39"/>
                <a:gd name="T62" fmla="*/ 40 w 47"/>
                <a:gd name="T63" fmla="*/ 39 h 39"/>
                <a:gd name="T64" fmla="*/ 33 w 47"/>
                <a:gd name="T65" fmla="*/ 39 h 39"/>
                <a:gd name="T66" fmla="*/ 33 w 47"/>
                <a:gd name="T67" fmla="*/ 27 h 39"/>
                <a:gd name="T68" fmla="*/ 33 w 47"/>
                <a:gd name="T69" fmla="*/ 20 h 39"/>
                <a:gd name="T70" fmla="*/ 33 w 47"/>
                <a:gd name="T71" fmla="*/ 11 h 39"/>
                <a:gd name="T72" fmla="*/ 30 w 47"/>
                <a:gd name="T73" fmla="*/ 7 h 39"/>
                <a:gd name="T74" fmla="*/ 24 w 47"/>
                <a:gd name="T75" fmla="*/ 5 h 39"/>
                <a:gd name="T76" fmla="*/ 18 w 47"/>
                <a:gd name="T77" fmla="*/ 7 h 39"/>
                <a:gd name="T78" fmla="*/ 14 w 47"/>
                <a:gd name="T79" fmla="*/ 10 h 39"/>
                <a:gd name="T80" fmla="*/ 13 w 47"/>
                <a:gd name="T81" fmla="*/ 16 h 39"/>
                <a:gd name="T82" fmla="*/ 13 w 47"/>
                <a:gd name="T83" fmla="*/ 21 h 39"/>
                <a:gd name="T84" fmla="*/ 14 w 47"/>
                <a:gd name="T85" fmla="*/ 33 h 39"/>
                <a:gd name="T86" fmla="*/ 14 w 47"/>
                <a:gd name="T87" fmla="*/ 36 h 39"/>
                <a:gd name="T88" fmla="*/ 15 w 47"/>
                <a:gd name="T89" fmla="*/ 36 h 39"/>
                <a:gd name="T90" fmla="*/ 16 w 47"/>
                <a:gd name="T91" fmla="*/ 37 h 39"/>
                <a:gd name="T92" fmla="*/ 20 w 47"/>
                <a:gd name="T93" fmla="*/ 37 h 39"/>
                <a:gd name="T94" fmla="*/ 20 w 47"/>
                <a:gd name="T95" fmla="*/ 39 h 39"/>
                <a:gd name="T96" fmla="*/ 11 w 47"/>
                <a:gd name="T97" fmla="*/ 39 h 39"/>
                <a:gd name="T98" fmla="*/ 0 w 47"/>
                <a:gd name="T99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7" h="39">
                  <a:moveTo>
                    <a:pt x="0" y="39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5" y="37"/>
                    <a:pt x="5" y="37"/>
                  </a:cubicBezTo>
                  <a:cubicBezTo>
                    <a:pt x="5" y="36"/>
                    <a:pt x="6" y="36"/>
                    <a:pt x="6" y="36"/>
                  </a:cubicBezTo>
                  <a:cubicBezTo>
                    <a:pt x="6" y="35"/>
                    <a:pt x="6" y="34"/>
                    <a:pt x="6" y="33"/>
                  </a:cubicBezTo>
                  <a:cubicBezTo>
                    <a:pt x="6" y="33"/>
                    <a:pt x="7" y="29"/>
                    <a:pt x="7" y="2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4"/>
                    <a:pt x="7" y="12"/>
                    <a:pt x="7" y="10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3" y="6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5" y="3"/>
                    <a:pt x="9" y="2"/>
                    <a:pt x="12" y="1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4" y="0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2"/>
                  </a:cubicBezTo>
                  <a:cubicBezTo>
                    <a:pt x="14" y="3"/>
                    <a:pt x="13" y="5"/>
                    <a:pt x="13" y="8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3" y="1"/>
                    <a:pt x="25" y="0"/>
                    <a:pt x="27" y="0"/>
                  </a:cubicBezTo>
                  <a:cubicBezTo>
                    <a:pt x="29" y="0"/>
                    <a:pt x="32" y="1"/>
                    <a:pt x="34" y="1"/>
                  </a:cubicBezTo>
                  <a:cubicBezTo>
                    <a:pt x="35" y="2"/>
                    <a:pt x="37" y="3"/>
                    <a:pt x="38" y="5"/>
                  </a:cubicBezTo>
                  <a:cubicBezTo>
                    <a:pt x="39" y="6"/>
                    <a:pt x="40" y="8"/>
                    <a:pt x="40" y="10"/>
                  </a:cubicBezTo>
                  <a:cubicBezTo>
                    <a:pt x="40" y="11"/>
                    <a:pt x="40" y="15"/>
                    <a:pt x="40" y="20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31"/>
                    <a:pt x="40" y="33"/>
                    <a:pt x="40" y="35"/>
                  </a:cubicBezTo>
                  <a:cubicBezTo>
                    <a:pt x="41" y="35"/>
                    <a:pt x="41" y="36"/>
                    <a:pt x="41" y="36"/>
                  </a:cubicBezTo>
                  <a:cubicBezTo>
                    <a:pt x="41" y="37"/>
                    <a:pt x="42" y="37"/>
                    <a:pt x="42" y="37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4" y="39"/>
                    <a:pt x="42" y="39"/>
                    <a:pt x="40" y="39"/>
                  </a:cubicBezTo>
                  <a:cubicBezTo>
                    <a:pt x="39" y="39"/>
                    <a:pt x="36" y="39"/>
                    <a:pt x="33" y="39"/>
                  </a:cubicBezTo>
                  <a:cubicBezTo>
                    <a:pt x="33" y="33"/>
                    <a:pt x="33" y="28"/>
                    <a:pt x="33" y="27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16"/>
                    <a:pt x="33" y="13"/>
                    <a:pt x="33" y="11"/>
                  </a:cubicBezTo>
                  <a:cubicBezTo>
                    <a:pt x="32" y="10"/>
                    <a:pt x="31" y="8"/>
                    <a:pt x="30" y="7"/>
                  </a:cubicBezTo>
                  <a:cubicBezTo>
                    <a:pt x="28" y="6"/>
                    <a:pt x="26" y="5"/>
                    <a:pt x="24" y="5"/>
                  </a:cubicBezTo>
                  <a:cubicBezTo>
                    <a:pt x="22" y="5"/>
                    <a:pt x="20" y="6"/>
                    <a:pt x="18" y="7"/>
                  </a:cubicBezTo>
                  <a:cubicBezTo>
                    <a:pt x="16" y="8"/>
                    <a:pt x="15" y="9"/>
                    <a:pt x="14" y="10"/>
                  </a:cubicBezTo>
                  <a:cubicBezTo>
                    <a:pt x="14" y="11"/>
                    <a:pt x="13" y="13"/>
                    <a:pt x="13" y="16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8"/>
                    <a:pt x="14" y="32"/>
                    <a:pt x="14" y="33"/>
                  </a:cubicBezTo>
                  <a:cubicBezTo>
                    <a:pt x="14" y="34"/>
                    <a:pt x="14" y="35"/>
                    <a:pt x="14" y="36"/>
                  </a:cubicBezTo>
                  <a:cubicBezTo>
                    <a:pt x="14" y="36"/>
                    <a:pt x="14" y="36"/>
                    <a:pt x="15" y="36"/>
                  </a:cubicBezTo>
                  <a:cubicBezTo>
                    <a:pt x="15" y="37"/>
                    <a:pt x="15" y="37"/>
                    <a:pt x="16" y="37"/>
                  </a:cubicBezTo>
                  <a:cubicBezTo>
                    <a:pt x="16" y="37"/>
                    <a:pt x="17" y="37"/>
                    <a:pt x="20" y="37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7" y="39"/>
                    <a:pt x="14" y="39"/>
                    <a:pt x="11" y="39"/>
                  </a:cubicBezTo>
                  <a:cubicBezTo>
                    <a:pt x="9" y="39"/>
                    <a:pt x="5" y="39"/>
                    <a:pt x="0" y="39"/>
                  </a:cubicBezTo>
                  <a:close/>
                </a:path>
              </a:pathLst>
            </a:custGeom>
            <a:solidFill>
              <a:srgbClr val="272D2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t-BR"/>
            </a:p>
          </p:txBody>
        </p:sp>
      </p:grpSp>
      <p:sp>
        <p:nvSpPr>
          <p:cNvPr id="76" name="Rectangle 59">
            <a:extLst>
              <a:ext uri="{FF2B5EF4-FFF2-40B4-BE49-F238E27FC236}">
                <a16:creationId xmlns="" xmlns:a16="http://schemas.microsoft.com/office/drawing/2014/main" id="{60A99646-0C9C-44AD-8699-B979E864C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5251" y="3614738"/>
            <a:ext cx="3581400" cy="22225"/>
          </a:xfrm>
          <a:prstGeom prst="rect">
            <a:avLst/>
          </a:prstGeom>
          <a:solidFill>
            <a:srgbClr val="3676B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4" name="Rectangle 83">
            <a:extLst>
              <a:ext uri="{FF2B5EF4-FFF2-40B4-BE49-F238E27FC236}">
                <a16:creationId xmlns="" xmlns:a16="http://schemas.microsoft.com/office/drawing/2014/main" id="{B48B1F03-B1E9-46B6-82A6-464839D5D727}"/>
              </a:ext>
            </a:extLst>
          </p:cNvPr>
          <p:cNvSpPr/>
          <p:nvPr/>
        </p:nvSpPr>
        <p:spPr bwMode="auto">
          <a:xfrm>
            <a:off x="1003300" y="4042610"/>
            <a:ext cx="7518400" cy="1100889"/>
          </a:xfrm>
          <a:prstGeom prst="rect">
            <a:avLst/>
          </a:prstGeom>
          <a:solidFill>
            <a:srgbClr val="ECEEF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5377" name="Frame 15376">
            <a:extLst>
              <a:ext uri="{FF2B5EF4-FFF2-40B4-BE49-F238E27FC236}">
                <a16:creationId xmlns="" xmlns:a16="http://schemas.microsoft.com/office/drawing/2014/main" id="{88279D4C-9A83-4E08-A8FE-504BB0E4AF2F}"/>
              </a:ext>
            </a:extLst>
          </p:cNvPr>
          <p:cNvSpPr/>
          <p:nvPr/>
        </p:nvSpPr>
        <p:spPr bwMode="auto">
          <a:xfrm>
            <a:off x="0" y="0"/>
            <a:ext cx="9144000" cy="5143500"/>
          </a:xfrm>
          <a:prstGeom prst="frame">
            <a:avLst>
              <a:gd name="adj1" fmla="val 174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7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2" grpId="0" animBg="1"/>
      <p:bldP spid="76" grpId="0" animBg="1"/>
    </p:bldLst>
  </p:timing>
</p:sld>
</file>

<file path=ppt/theme/theme1.xml><?xml version="1.0" encoding="utf-8"?>
<a:theme xmlns:a="http://schemas.openxmlformats.org/drawingml/2006/main" name="ASIC template 3 final">
  <a:themeElements>
    <a:clrScheme name="ASIC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475D6A"/>
      </a:accent1>
      <a:accent2>
        <a:srgbClr val="667986"/>
      </a:accent2>
      <a:accent3>
        <a:srgbClr val="12567E"/>
      </a:accent3>
      <a:accent4>
        <a:srgbClr val="176C9D"/>
      </a:accent4>
      <a:accent5>
        <a:srgbClr val="007CC3"/>
      </a:accent5>
      <a:accent6>
        <a:srgbClr val="009BA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C Document" ma:contentTypeID="0x010100B5F685A1365F544391EF8C813B164F3A000B85BCAB78CA604AA0CDC4AC9C179BE5" ma:contentTypeVersion="22" ma:contentTypeDescription="" ma:contentTypeScope="" ma:versionID="65c772846714a206e01fa00e2767a34a">
  <xsd:schema xmlns:xsd="http://www.w3.org/2001/XMLSchema" xmlns:xs="http://www.w3.org/2001/XMLSchema" xmlns:p="http://schemas.microsoft.com/office/2006/metadata/properties" xmlns:ns2="da7a9ac0-bc47-4684-84e6-3a8e9ac80c12" xmlns:ns3="ce49fb26-7828-4f10-babb-39bb5959323e" xmlns:ns5="http://schemas.microsoft.com/sharepoint/v4" xmlns:ns6="17f478ab-373e-4295-9ff0-9b833ad01319" targetNamespace="http://schemas.microsoft.com/office/2006/metadata/properties" ma:root="true" ma:fieldsID="23be52d835dc69cfa00001fd9d55cae4" ns2:_="" ns3:_="" ns5:_="" ns6:_="">
    <xsd:import namespace="da7a9ac0-bc47-4684-84e6-3a8e9ac80c12"/>
    <xsd:import namespace="ce49fb26-7828-4f10-babb-39bb5959323e"/>
    <xsd:import namespace="http://schemas.microsoft.com/sharepoint/v4"/>
    <xsd:import namespace="17f478ab-373e-4295-9ff0-9b833ad01319"/>
    <xsd:element name="properties">
      <xsd:complexType>
        <xsd:sequence>
          <xsd:element name="documentManagement">
            <xsd:complexType>
              <xsd:all>
                <xsd:element ref="ns2:RecordNumber" minOccurs="0"/>
                <xsd:element ref="ns2:ObjectiveID" minOccurs="0"/>
                <xsd:element ref="ns2:SenateOrder12" minOccurs="0"/>
                <xsd:element ref="ns2:SignificantFlag" minOccurs="0"/>
                <xsd:element ref="ns2:SignificantReason" minOccurs="0"/>
                <xsd:element ref="ns3:TaxCatchAll" minOccurs="0"/>
                <xsd:element ref="ns3:TaxCatchAllLabel" minOccurs="0"/>
                <xsd:element ref="ns2:ded95d7ab059406991d558011d18c177" minOccurs="0"/>
                <xsd:element ref="ns3:kd7c64061bcd42abab3d4f399588ddfc" minOccurs="0"/>
                <xsd:element ref="ns5:IconOverlay" minOccurs="0"/>
                <xsd:element ref="ns2:NotesLinks" minOccurs="0"/>
                <xsd:element ref="ns6:Reviewers" minOccurs="0"/>
                <xsd:element ref="ns6:Approv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7a9ac0-bc47-4684-84e6-3a8e9ac80c12" elementFormDefault="qualified">
    <xsd:import namespace="http://schemas.microsoft.com/office/2006/documentManagement/types"/>
    <xsd:import namespace="http://schemas.microsoft.com/office/infopath/2007/PartnerControls"/>
    <xsd:element name="RecordNumber" ma:index="1" nillable="true" ma:displayName="Document ID" ma:hidden="true" ma:internalName="RecordNumber">
      <xsd:simpleType>
        <xsd:restriction base="dms:Text">
          <xsd:maxLength value="255"/>
        </xsd:restriction>
      </xsd:simpleType>
    </xsd:element>
    <xsd:element name="ObjectiveID" ma:index="3" nillable="true" ma:displayName="Objective ID" ma:hidden="true" ma:internalName="ObjectiveID">
      <xsd:simpleType>
        <xsd:restriction base="dms:Text">
          <xsd:maxLength value="255"/>
        </xsd:restriction>
      </xsd:simpleType>
    </xsd:element>
    <xsd:element name="SenateOrder12" ma:index="4" nillable="true" ma:displayName="Senate Order #12" ma:default="0" ma:hidden="true" ma:internalName="SenateOrder12">
      <xsd:simpleType>
        <xsd:restriction base="dms:Boolean"/>
      </xsd:simpleType>
    </xsd:element>
    <xsd:element name="SignificantFlag" ma:index="5" nillable="true" ma:displayName="Significant Flag" ma:default="0" ma:hidden="true" ma:internalName="SignificantFlag">
      <xsd:simpleType>
        <xsd:restriction base="dms:Boolean"/>
      </xsd:simpleType>
    </xsd:element>
    <xsd:element name="SignificantReason" ma:index="6" nillable="true" ma:displayName="Significant Reason" ma:hidden="true" ma:internalName="SignificantReason">
      <xsd:simpleType>
        <xsd:restriction base="dms:Text">
          <xsd:maxLength value="255"/>
        </xsd:restriction>
      </xsd:simpleType>
    </xsd:element>
    <xsd:element name="ded95d7ab059406991d558011d18c177" ma:index="15" nillable="true" ma:displayName="SecurityClassification_0" ma:hidden="true" ma:internalName="ded95d7ab059406991d558011d18c177" ma:readOnly="false">
      <xsd:simpleType>
        <xsd:restriction base="dms:Note"/>
      </xsd:simpleType>
    </xsd:element>
    <xsd:element name="NotesLinks" ma:index="20" nillable="true" ma:displayName="Notes &amp; Links" ma:description="Use this field to enter relevant document/site hyperlinks and/or notes." ma:internalName="NotesLink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49fb26-7828-4f10-babb-39bb5959323e" elementFormDefault="qualified">
    <xsd:import namespace="http://schemas.microsoft.com/office/2006/documentManagement/types"/>
    <xsd:import namespace="http://schemas.microsoft.com/office/infopath/2007/PartnerControls"/>
    <xsd:element name="TaxCatchAll" ma:index="7" nillable="true" ma:displayName="Taxonomy Catch All Column" ma:hidden="true" ma:list="{8e3a2632-b658-4a6d-805b-03a4ce216e8a}" ma:internalName="TaxCatchAll" ma:showField="CatchAllData" ma:web="ce49fb26-7828-4f10-babb-39bb59593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Taxonomy Catch All Column1" ma:hidden="true" ma:list="{8e3a2632-b658-4a6d-805b-03a4ce216e8a}" ma:internalName="TaxCatchAllLabel" ma:readOnly="true" ma:showField="CatchAllDataLabel" ma:web="ce49fb26-7828-4f10-babb-39bb5959323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d7c64061bcd42abab3d4f399588ddfc" ma:index="17" ma:taxonomy="true" ma:internalName="kd7c64061bcd42abab3d4f399588ddfc" ma:taxonomyFieldName="SecurityClassification" ma:displayName="Security Classification" ma:default="6;#Protected|0fdd1a11-afcd-482b-8e90-e57051455132" ma:fieldId="{4d7c6406-1bcd-42ab-ab3d-4f399588ddfc}" ma:sspId="b38671ba-7d76-46f8-b8a5-5fc3a7d6229d" ma:termSetId="1d2f2699-c9ac-44b7-aa84-d64945e6f0bf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f478ab-373e-4295-9ff0-9b833ad01319" elementFormDefault="qualified">
    <xsd:import namespace="http://schemas.microsoft.com/office/2006/documentManagement/types"/>
    <xsd:import namespace="http://schemas.microsoft.com/office/infopath/2007/PartnerControls"/>
    <xsd:element name="Reviewers" ma:index="21" nillable="true" ma:displayName="Reviewers" ma:list="UserInfo" ma:SharePointGroup="0" ma:internalName="Review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pprovers" ma:index="22" nillable="true" ma:displayName="Approvers" ma:list="UserInfo" ma:SharePointGroup="0" ma:internalName="Approvers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cordNumber xmlns="da7a9ac0-bc47-4684-84e6-3a8e9ac80c12">R20170000847978</RecordNumber>
    <ObjectiveID xmlns="da7a9ac0-bc47-4684-84e6-3a8e9ac80c12" xsi:nil="true"/>
    <TaxCatchAll xmlns="ce49fb26-7828-4f10-babb-39bb5959323e">
      <Value>6</Value>
    </TaxCatchAll>
    <IconOverlay xmlns="http://schemas.microsoft.com/sharepoint/v4" xsi:nil="true"/>
    <SignificantFlag xmlns="da7a9ac0-bc47-4684-84e6-3a8e9ac80c12">false</SignificantFlag>
    <kd7c64061bcd42abab3d4f399588ddfc xmlns="ce49fb26-7828-4f10-babb-39bb5959323e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Protected</TermName>
          <TermId xmlns="http://schemas.microsoft.com/office/infopath/2007/PartnerControls">0fdd1a11-afcd-482b-8e90-e57051455132</TermId>
        </TermInfo>
      </Terms>
    </kd7c64061bcd42abab3d4f399588ddfc>
    <SenateOrder12 xmlns="da7a9ac0-bc47-4684-84e6-3a8e9ac80c12">false</SenateOrder12>
    <ded95d7ab059406991d558011d18c177 xmlns="da7a9ac0-bc47-4684-84e6-3a8e9ac80c12" xsi:nil="true"/>
    <Approvers xmlns="17f478ab-373e-4295-9ff0-9b833ad01319">
      <UserInfo>
        <DisplayName/>
        <AccountId xsi:nil="true"/>
        <AccountType/>
      </UserInfo>
    </Approvers>
    <Reviewers xmlns="17f478ab-373e-4295-9ff0-9b833ad01319">
      <UserInfo>
        <DisplayName/>
        <AccountId xsi:nil="true"/>
        <AccountType/>
      </UserInfo>
    </Reviewers>
    <SignificantReason xmlns="da7a9ac0-bc47-4684-84e6-3a8e9ac80c12" xsi:nil="true"/>
    <NotesLinks xmlns="da7a9ac0-bc47-4684-84e6-3a8e9ac80c12" xsi:nil="true"/>
  </documentManagement>
</p:properties>
</file>

<file path=customXml/itemProps1.xml><?xml version="1.0" encoding="utf-8"?>
<ds:datastoreItem xmlns:ds="http://schemas.openxmlformats.org/officeDocument/2006/customXml" ds:itemID="{7BF0AFF8-C0D2-43CD-9B9C-22D2B38EA3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a7a9ac0-bc47-4684-84e6-3a8e9ac80c12"/>
    <ds:schemaRef ds:uri="ce49fb26-7828-4f10-babb-39bb5959323e"/>
    <ds:schemaRef ds:uri="http://schemas.microsoft.com/sharepoint/v4"/>
    <ds:schemaRef ds:uri="17f478ab-373e-4295-9ff0-9b833ad013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7F74DF-1966-498D-A7A2-969D716E4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55374D-4141-4E07-B5DE-16FB43B1DB0D}">
  <ds:schemaRefs>
    <ds:schemaRef ds:uri="http://purl.org/dc/terms/"/>
    <ds:schemaRef ds:uri="http://schemas.microsoft.com/office/2006/metadata/properties"/>
    <ds:schemaRef ds:uri="http://purl.org/dc/dcmitype/"/>
    <ds:schemaRef ds:uri="da7a9ac0-bc47-4684-84e6-3a8e9ac80c12"/>
    <ds:schemaRef ds:uri="17f478ab-373e-4295-9ff0-9b833ad01319"/>
    <ds:schemaRef ds:uri="http://schemas.microsoft.com/office/2006/documentManagement/types"/>
    <ds:schemaRef ds:uri="ce49fb26-7828-4f10-babb-39bb5959323e"/>
    <ds:schemaRef ds:uri="http://schemas.microsoft.com/office/infopath/2007/PartnerControls"/>
    <ds:schemaRef ds:uri="http://schemas.openxmlformats.org/package/2006/metadata/core-properties"/>
    <ds:schemaRef ds:uri="http://schemas.microsoft.com/sharepoint/v4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7911</TotalTime>
  <Words>58</Words>
  <Application>Microsoft Office PowerPoint</Application>
  <PresentationFormat>On-screen Show (16:9)</PresentationFormat>
  <Paragraphs>17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Times New Roman</vt:lpstr>
      <vt:lpstr>ASIC template 3 final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Saadat</dc:creator>
  <cp:lastModifiedBy>van den Broeke, Peter</cp:lastModifiedBy>
  <cp:revision>198</cp:revision>
  <cp:lastPrinted>2015-10-02T03:37:23Z</cp:lastPrinted>
  <dcterms:created xsi:type="dcterms:W3CDTF">2015-08-31T10:22:54Z</dcterms:created>
  <dcterms:modified xsi:type="dcterms:W3CDTF">2017-11-02T08:09:46Z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bjective-Id">
    <vt:lpwstr>B1031096</vt:lpwstr>
  </property>
  <property fmtid="{D5CDD505-2E9C-101B-9397-08002B2CF9AE}" pid="3" name="Objective-Title">
    <vt:lpwstr>ARCA presentation final</vt:lpwstr>
  </property>
  <property fmtid="{D5CDD505-2E9C-101B-9397-08002B2CF9AE}" pid="4" name="Objective-Comment">
    <vt:lpwstr/>
  </property>
  <property fmtid="{D5CDD505-2E9C-101B-9397-08002B2CF9AE}" pid="5" name="Objective-CreationStamp">
    <vt:filetime>2015-08-28T00:06:20Z</vt:filetime>
  </property>
  <property fmtid="{D5CDD505-2E9C-101B-9397-08002B2CF9AE}" pid="6" name="Objective-IsApproved">
    <vt:bool>false</vt:bool>
  </property>
  <property fmtid="{D5CDD505-2E9C-101B-9397-08002B2CF9AE}" pid="7" name="Objective-IsPublished">
    <vt:bool>false</vt:bool>
  </property>
  <property fmtid="{D5CDD505-2E9C-101B-9397-08002B2CF9AE}" pid="8" name="Objective-DatePublished">
    <vt:lpwstr/>
  </property>
  <property fmtid="{D5CDD505-2E9C-101B-9397-08002B2CF9AE}" pid="9" name="Objective-ModificationStamp">
    <vt:filetime>2015-08-31T06:51:37Z</vt:filetime>
  </property>
  <property fmtid="{D5CDD505-2E9C-101B-9397-08002B2CF9AE}" pid="10" name="Objective-Owner">
    <vt:lpwstr>Cara Somerville</vt:lpwstr>
  </property>
  <property fmtid="{D5CDD505-2E9C-101B-9397-08002B2CF9AE}" pid="11" name="Objective-Path">
    <vt:lpwstr>BCS:ASIC:REGULATION &amp; COMPLIANCE:Assessments, Surveillance &amp; Supervision:Deposit Takers, Credit &amp; Insurers:DCI Melbourne CG:Working File:</vt:lpwstr>
  </property>
  <property fmtid="{D5CDD505-2E9C-101B-9397-08002B2CF9AE}" pid="12" name="Objective-Parent">
    <vt:lpwstr>Working File</vt:lpwstr>
  </property>
  <property fmtid="{D5CDD505-2E9C-101B-9397-08002B2CF9AE}" pid="13" name="Objective-State">
    <vt:lpwstr>Being Drafted</vt:lpwstr>
  </property>
  <property fmtid="{D5CDD505-2E9C-101B-9397-08002B2CF9AE}" pid="14" name="Objective-Version">
    <vt:lpwstr>0.10</vt:lpwstr>
  </property>
  <property fmtid="{D5CDD505-2E9C-101B-9397-08002B2CF9AE}" pid="15" name="Objective-VersionNumber">
    <vt:i4>10</vt:i4>
  </property>
  <property fmtid="{D5CDD505-2E9C-101B-9397-08002B2CF9AE}" pid="16" name="Objective-VersionComment">
    <vt:lpwstr/>
  </property>
  <property fmtid="{D5CDD505-2E9C-101B-9397-08002B2CF9AE}" pid="17" name="Objective-FileNumber">
    <vt:lpwstr/>
  </property>
  <property fmtid="{D5CDD505-2E9C-101B-9397-08002B2CF9AE}" pid="18" name="Objective-Classification">
    <vt:lpwstr>[Inherited - IN-CONFIDENCE]</vt:lpwstr>
  </property>
  <property fmtid="{D5CDD505-2E9C-101B-9397-08002B2CF9AE}" pid="19" name="Objective-Caveats">
    <vt:lpwstr/>
  </property>
  <property fmtid="{D5CDD505-2E9C-101B-9397-08002B2CF9AE}" pid="20" name="Objective-Category [system]">
    <vt:lpwstr/>
  </property>
  <property fmtid="{D5CDD505-2E9C-101B-9397-08002B2CF9AE}" pid="21" name="ContentTypeId">
    <vt:lpwstr>0x010100B5F685A1365F544391EF8C813B164F3A000B85BCAB78CA604AA0CDC4AC9C179BE5</vt:lpwstr>
  </property>
  <property fmtid="{D5CDD505-2E9C-101B-9397-08002B2CF9AE}" pid="22" name="RecordPoint_WorkflowType">
    <vt:lpwstr>ActiveSubmitStub</vt:lpwstr>
  </property>
  <property fmtid="{D5CDD505-2E9C-101B-9397-08002B2CF9AE}" pid="23" name="RecordPoint_ActiveItemWebId">
    <vt:lpwstr>{ce49fb26-7828-4f10-babb-39bb5959323e}</vt:lpwstr>
  </property>
  <property fmtid="{D5CDD505-2E9C-101B-9397-08002B2CF9AE}" pid="24" name="RecordPoint_ActiveItemSiteId">
    <vt:lpwstr>{f5b39cca-002f-45f3-a66d-bf8f721fca0a}</vt:lpwstr>
  </property>
  <property fmtid="{D5CDD505-2E9C-101B-9397-08002B2CF9AE}" pid="25" name="RecordPoint_ActiveItemListId">
    <vt:lpwstr>{24c55e6c-1ae5-422c-bb8a-0245d20ba4a3}</vt:lpwstr>
  </property>
  <property fmtid="{D5CDD505-2E9C-101B-9397-08002B2CF9AE}" pid="26" name="RecordPoint_ActiveItemUniqueId">
    <vt:lpwstr>{b4548499-33c1-477f-a610-c2ee26741df0}</vt:lpwstr>
  </property>
  <property fmtid="{D5CDD505-2E9C-101B-9397-08002B2CF9AE}" pid="27" name="RecordPoint_RecordNumberSubmitted">
    <vt:lpwstr>R20170000847978</vt:lpwstr>
  </property>
  <property fmtid="{D5CDD505-2E9C-101B-9397-08002B2CF9AE}" pid="28" name="RecordPoint_SubmissionCompleted">
    <vt:lpwstr>2017-11-02T17:20:06.9524385+11:00</vt:lpwstr>
  </property>
  <property fmtid="{D5CDD505-2E9C-101B-9397-08002B2CF9AE}" pid="29" name="SecurityClassification">
    <vt:lpwstr>6;#Protected|0fdd1a11-afcd-482b-8e90-e57051455132</vt:lpwstr>
  </property>
  <property fmtid="{D5CDD505-2E9C-101B-9397-08002B2CF9AE}" pid="30" name="RecordPoint_SubmissionDate">
    <vt:lpwstr/>
  </property>
  <property fmtid="{D5CDD505-2E9C-101B-9397-08002B2CF9AE}" pid="31" name="RecordPoint_ActiveItemMoved">
    <vt:lpwstr/>
  </property>
  <property fmtid="{D5CDD505-2E9C-101B-9397-08002B2CF9AE}" pid="32" name="RecordPoint_RecordFormat">
    <vt:lpwstr/>
  </property>
</Properties>
</file>